
<file path=[Content_Types].xml><?xml version="1.0" encoding="utf-8"?>
<Types xmlns="http://schemas.openxmlformats.org/package/2006/content-types">
  <Default Extension="jfif" ContentType="image/jpeg"/>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74" r:id="rId3"/>
    <p:sldId id="259" r:id="rId4"/>
    <p:sldId id="270" r:id="rId5"/>
    <p:sldId id="268" r:id="rId6"/>
    <p:sldId id="260" r:id="rId7"/>
    <p:sldId id="261" r:id="rId8"/>
    <p:sldId id="262" r:id="rId9"/>
    <p:sldId id="263" r:id="rId10"/>
    <p:sldId id="280" r:id="rId11"/>
    <p:sldId id="266" r:id="rId12"/>
    <p:sldId id="281"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60" autoAdjust="0"/>
    <p:restoredTop sz="94660"/>
  </p:normalViewPr>
  <p:slideViewPr>
    <p:cSldViewPr snapToGrid="0">
      <p:cViewPr varScale="1">
        <p:scale>
          <a:sx n="69" d="100"/>
          <a:sy n="69" d="100"/>
        </p:scale>
        <p:origin x="9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117C35-A496-473F-BEB6-86912B6AFB38}" type="datetimeFigureOut">
              <a:rPr lang="en-US" smtClean="0"/>
              <a:t>12/12/2021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EBEF89-24AC-4953-8C98-B634495311BE}" type="slidenum">
              <a:rPr lang="en-US" smtClean="0"/>
              <a:t>‹#›</a:t>
            </a:fld>
            <a:endParaRPr lang="en-US"/>
          </a:p>
        </p:txBody>
      </p:sp>
    </p:spTree>
    <p:extLst>
      <p:ext uri="{BB962C8B-B14F-4D97-AF65-F5344CB8AC3E}">
        <p14:creationId xmlns:p14="http://schemas.microsoft.com/office/powerpoint/2010/main" val="3828220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EC0770-1FA5-454D-BE5E-521419F69C90}" type="slidenum">
              <a:rPr lang="en-US" smtClean="0"/>
              <a:t>3</a:t>
            </a:fld>
            <a:endParaRPr lang="en-US"/>
          </a:p>
        </p:txBody>
      </p:sp>
    </p:spTree>
    <p:extLst>
      <p:ext uri="{BB962C8B-B14F-4D97-AF65-F5344CB8AC3E}">
        <p14:creationId xmlns:p14="http://schemas.microsoft.com/office/powerpoint/2010/main" val="1991642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EC0770-1FA5-454D-BE5E-521419F69C90}" type="slidenum">
              <a:rPr lang="en-US" smtClean="0"/>
              <a:t>4</a:t>
            </a:fld>
            <a:endParaRPr lang="en-US"/>
          </a:p>
        </p:txBody>
      </p:sp>
    </p:spTree>
    <p:extLst>
      <p:ext uri="{BB962C8B-B14F-4D97-AF65-F5344CB8AC3E}">
        <p14:creationId xmlns:p14="http://schemas.microsoft.com/office/powerpoint/2010/main" val="3083841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FDBB51-0FA2-4D66-9F0C-9E167C4DAB76}"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2E075E-BAD4-46A2-B42D-97B4F91C08BA}" type="slidenum">
              <a:rPr lang="en-US" smtClean="0"/>
              <a:t>‹#›</a:t>
            </a:fld>
            <a:endParaRPr lang="en-US"/>
          </a:p>
        </p:txBody>
      </p:sp>
    </p:spTree>
    <p:extLst>
      <p:ext uri="{BB962C8B-B14F-4D97-AF65-F5344CB8AC3E}">
        <p14:creationId xmlns:p14="http://schemas.microsoft.com/office/powerpoint/2010/main" val="3315861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FDBB51-0FA2-4D66-9F0C-9E167C4DAB76}"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2E075E-BAD4-46A2-B42D-97B4F91C08BA}" type="slidenum">
              <a:rPr lang="en-US" smtClean="0"/>
              <a:t>‹#›</a:t>
            </a:fld>
            <a:endParaRPr lang="en-US"/>
          </a:p>
        </p:txBody>
      </p:sp>
    </p:spTree>
    <p:extLst>
      <p:ext uri="{BB962C8B-B14F-4D97-AF65-F5344CB8AC3E}">
        <p14:creationId xmlns:p14="http://schemas.microsoft.com/office/powerpoint/2010/main" val="1542923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FDBB51-0FA2-4D66-9F0C-9E167C4DAB76}"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2E075E-BAD4-46A2-B42D-97B4F91C08BA}" type="slidenum">
              <a:rPr lang="en-US" smtClean="0"/>
              <a:t>‹#›</a:t>
            </a:fld>
            <a:endParaRPr lang="en-US"/>
          </a:p>
        </p:txBody>
      </p:sp>
    </p:spTree>
    <p:extLst>
      <p:ext uri="{BB962C8B-B14F-4D97-AF65-F5344CB8AC3E}">
        <p14:creationId xmlns:p14="http://schemas.microsoft.com/office/powerpoint/2010/main" val="1492662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FDBB51-0FA2-4D66-9F0C-9E167C4DAB76}"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2E075E-BAD4-46A2-B42D-97B4F91C08BA}" type="slidenum">
              <a:rPr lang="en-US" smtClean="0"/>
              <a:t>‹#›</a:t>
            </a:fld>
            <a:endParaRPr lang="en-US"/>
          </a:p>
        </p:txBody>
      </p:sp>
    </p:spTree>
    <p:extLst>
      <p:ext uri="{BB962C8B-B14F-4D97-AF65-F5344CB8AC3E}">
        <p14:creationId xmlns:p14="http://schemas.microsoft.com/office/powerpoint/2010/main" val="3189732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4FDBB51-0FA2-4D66-9F0C-9E167C4DAB76}"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2E075E-BAD4-46A2-B42D-97B4F91C08BA}" type="slidenum">
              <a:rPr lang="en-US" smtClean="0"/>
              <a:t>‹#›</a:t>
            </a:fld>
            <a:endParaRPr lang="en-US"/>
          </a:p>
        </p:txBody>
      </p:sp>
    </p:spTree>
    <p:extLst>
      <p:ext uri="{BB962C8B-B14F-4D97-AF65-F5344CB8AC3E}">
        <p14:creationId xmlns:p14="http://schemas.microsoft.com/office/powerpoint/2010/main" val="2116773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FDBB51-0FA2-4D66-9F0C-9E167C4DAB76}"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2E075E-BAD4-46A2-B42D-97B4F91C08BA}" type="slidenum">
              <a:rPr lang="en-US" smtClean="0"/>
              <a:t>‹#›</a:t>
            </a:fld>
            <a:endParaRPr lang="en-US"/>
          </a:p>
        </p:txBody>
      </p:sp>
    </p:spTree>
    <p:extLst>
      <p:ext uri="{BB962C8B-B14F-4D97-AF65-F5344CB8AC3E}">
        <p14:creationId xmlns:p14="http://schemas.microsoft.com/office/powerpoint/2010/main" val="2019274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FDBB51-0FA2-4D66-9F0C-9E167C4DAB76}"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2E075E-BAD4-46A2-B42D-97B4F91C08BA}" type="slidenum">
              <a:rPr lang="en-US" smtClean="0"/>
              <a:t>‹#›</a:t>
            </a:fld>
            <a:endParaRPr lang="en-US"/>
          </a:p>
        </p:txBody>
      </p:sp>
    </p:spTree>
    <p:extLst>
      <p:ext uri="{BB962C8B-B14F-4D97-AF65-F5344CB8AC3E}">
        <p14:creationId xmlns:p14="http://schemas.microsoft.com/office/powerpoint/2010/main" val="3652162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FDBB51-0FA2-4D66-9F0C-9E167C4DAB76}"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2E075E-BAD4-46A2-B42D-97B4F91C08BA}" type="slidenum">
              <a:rPr lang="en-US" smtClean="0"/>
              <a:t>‹#›</a:t>
            </a:fld>
            <a:endParaRPr lang="en-US"/>
          </a:p>
        </p:txBody>
      </p:sp>
    </p:spTree>
    <p:extLst>
      <p:ext uri="{BB962C8B-B14F-4D97-AF65-F5344CB8AC3E}">
        <p14:creationId xmlns:p14="http://schemas.microsoft.com/office/powerpoint/2010/main" val="3567494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FDBB51-0FA2-4D66-9F0C-9E167C4DAB76}"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2E075E-BAD4-46A2-B42D-97B4F91C08BA}" type="slidenum">
              <a:rPr lang="en-US" smtClean="0"/>
              <a:t>‹#›</a:t>
            </a:fld>
            <a:endParaRPr lang="en-US"/>
          </a:p>
        </p:txBody>
      </p:sp>
    </p:spTree>
    <p:extLst>
      <p:ext uri="{BB962C8B-B14F-4D97-AF65-F5344CB8AC3E}">
        <p14:creationId xmlns:p14="http://schemas.microsoft.com/office/powerpoint/2010/main" val="4034847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4FDBB51-0FA2-4D66-9F0C-9E167C4DAB76}"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2E075E-BAD4-46A2-B42D-97B4F91C08BA}" type="slidenum">
              <a:rPr lang="en-US" smtClean="0"/>
              <a:t>‹#›</a:t>
            </a:fld>
            <a:endParaRPr lang="en-US"/>
          </a:p>
        </p:txBody>
      </p:sp>
    </p:spTree>
    <p:extLst>
      <p:ext uri="{BB962C8B-B14F-4D97-AF65-F5344CB8AC3E}">
        <p14:creationId xmlns:p14="http://schemas.microsoft.com/office/powerpoint/2010/main" val="2784630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4FDBB51-0FA2-4D66-9F0C-9E167C4DAB76}"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2E075E-BAD4-46A2-B42D-97B4F91C08BA}" type="slidenum">
              <a:rPr lang="en-US" smtClean="0"/>
              <a:t>‹#›</a:t>
            </a:fld>
            <a:endParaRPr lang="en-US"/>
          </a:p>
        </p:txBody>
      </p:sp>
    </p:spTree>
    <p:extLst>
      <p:ext uri="{BB962C8B-B14F-4D97-AF65-F5344CB8AC3E}">
        <p14:creationId xmlns:p14="http://schemas.microsoft.com/office/powerpoint/2010/main" val="3077186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f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7000"/>
            <a:lum/>
          </a:blip>
          <a:srcRect/>
          <a:stretch>
            <a:fillRect t="-39000" b="-3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FDBB51-0FA2-4D66-9F0C-9E167C4DAB76}" type="datetimeFigureOut">
              <a:rPr lang="en-US" smtClean="0"/>
              <a:t>12/12/2021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2E075E-BAD4-46A2-B42D-97B4F91C08BA}" type="slidenum">
              <a:rPr lang="en-US" smtClean="0"/>
              <a:t>‹#›</a:t>
            </a:fld>
            <a:endParaRPr lang="en-US"/>
          </a:p>
        </p:txBody>
      </p:sp>
    </p:spTree>
    <p:extLst>
      <p:ext uri="{BB962C8B-B14F-4D97-AF65-F5344CB8AC3E}">
        <p14:creationId xmlns:p14="http://schemas.microsoft.com/office/powerpoint/2010/main" val="3027903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slideLayout" Target="../slideLayouts/slideLayout7.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8" name="Title 1"/>
          <p:cNvSpPr txBox="1">
            <a:spLocks/>
          </p:cNvSpPr>
          <p:nvPr/>
        </p:nvSpPr>
        <p:spPr>
          <a:xfrm>
            <a:off x="991270" y="2046123"/>
            <a:ext cx="10281725" cy="2169825"/>
          </a:xfrm>
          <a:prstGeom prst="rect">
            <a:avLst/>
          </a:prstGeom>
          <a:noFill/>
        </p:spPr>
        <p:txBody>
          <a:bodyPr wrap="none" anchor="ctr" anchorCtr="1">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smtClean="0">
                <a:solidFill>
                  <a:schemeClr val="tx1">
                    <a:lumMod val="95000"/>
                    <a:lumOff val="5000"/>
                  </a:schemeClr>
                </a:solidFill>
                <a:latin typeface="Cambria" panose="02040503050406030204" pitchFamily="18" charset="0"/>
                <a:ea typeface="Cambria" panose="02040503050406030204" pitchFamily="18" charset="0"/>
                <a:cs typeface="Times New Roman" panose="02020603050405020304" pitchFamily="18" charset="0"/>
              </a:rPr>
              <a:t>TẬP ĐỌC</a:t>
            </a:r>
            <a:r>
              <a:rPr lang="en-US" b="1" dirty="0" smtClean="0">
                <a:solidFill>
                  <a:schemeClr val="accent6">
                    <a:lumMod val="40000"/>
                    <a:lumOff val="60000"/>
                  </a:schemeClr>
                </a:solidFill>
                <a:latin typeface="Cambria" panose="02040503050406030204" pitchFamily="18" charset="0"/>
                <a:ea typeface="Cambria" panose="02040503050406030204" pitchFamily="18" charset="0"/>
                <a:cs typeface="Times New Roman" panose="02020603050405020304" pitchFamily="18" charset="0"/>
              </a:rPr>
              <a:t/>
            </a:r>
            <a:br>
              <a:rPr lang="en-US" b="1" dirty="0" smtClean="0">
                <a:solidFill>
                  <a:schemeClr val="accent6">
                    <a:lumMod val="40000"/>
                    <a:lumOff val="60000"/>
                  </a:schemeClr>
                </a:solidFill>
                <a:latin typeface="Cambria" panose="02040503050406030204" pitchFamily="18" charset="0"/>
                <a:ea typeface="Cambria" panose="02040503050406030204" pitchFamily="18" charset="0"/>
                <a:cs typeface="Times New Roman" panose="02020603050405020304" pitchFamily="18" charset="0"/>
              </a:rPr>
            </a:br>
            <a:r>
              <a:rPr lang="en-US" sz="4800" b="1" dirty="0" smtClean="0">
                <a:solidFill>
                  <a:srgbClr val="FF7C80"/>
                </a:solidFill>
                <a:latin typeface="Cambria" panose="02040503050406030204" pitchFamily="18" charset="0"/>
                <a:ea typeface="Cambria" panose="02040503050406030204" pitchFamily="18" charset="0"/>
                <a:cs typeface="Times New Roman" panose="02020603050405020304" pitchFamily="18" charset="0"/>
              </a:rPr>
              <a:t/>
            </a:r>
            <a:br>
              <a:rPr lang="en-US" sz="4800" b="1" dirty="0" smtClean="0">
                <a:solidFill>
                  <a:srgbClr val="FF7C80"/>
                </a:solidFill>
                <a:latin typeface="Cambria" panose="02040503050406030204" pitchFamily="18" charset="0"/>
                <a:ea typeface="Cambria" panose="02040503050406030204" pitchFamily="18" charset="0"/>
                <a:cs typeface="Times New Roman" panose="02020603050405020304" pitchFamily="18" charset="0"/>
              </a:rPr>
            </a:br>
            <a:r>
              <a:rPr lang="en-US" sz="6600" b="1" dirty="0" smtClean="0">
                <a:ln w="38100">
                  <a:noFill/>
                </a:ln>
                <a:solidFill>
                  <a:schemeClr val="accent6">
                    <a:lumMod val="50000"/>
                  </a:schemeClr>
                </a:solidFill>
                <a:latin typeface="Cambria" panose="02040503050406030204" pitchFamily="18" charset="0"/>
                <a:ea typeface="Cambria" panose="02040503050406030204" pitchFamily="18" charset="0"/>
                <a:cs typeface="Times New Roman" panose="02020603050405020304" pitchFamily="18" charset="0"/>
              </a:rPr>
              <a:t>THẦY CÚNG ĐI BỆNH VIỆN</a:t>
            </a:r>
            <a:endParaRPr lang="en-US" sz="6600" b="1" dirty="0">
              <a:ln w="38100">
                <a:noFill/>
              </a:ln>
              <a:solidFill>
                <a:schemeClr val="accent6">
                  <a:lumMod val="50000"/>
                </a:schemeClr>
              </a:solidFill>
              <a:latin typeface="Cambria" panose="02040503050406030204" pitchFamily="18" charset="0"/>
              <a:ea typeface="Cambria" panose="02040503050406030204" pitchFamily="18" charset="0"/>
              <a:cs typeface="Times New Roman" panose="02020603050405020304" pitchFamily="18" charset="0"/>
            </a:endParaRPr>
          </a:p>
        </p:txBody>
      </p:sp>
      <p:sp>
        <p:nvSpPr>
          <p:cNvPr id="9" name="Subtitle 2"/>
          <p:cNvSpPr txBox="1">
            <a:spLocks/>
          </p:cNvSpPr>
          <p:nvPr/>
        </p:nvSpPr>
        <p:spPr>
          <a:xfrm>
            <a:off x="3058196" y="184126"/>
            <a:ext cx="6485750" cy="940770"/>
          </a:xfrm>
          <a:prstGeom prst="rect">
            <a:avLst/>
          </a:prstGeom>
          <a:noFill/>
        </p:spPr>
        <p:txBody>
          <a:bodyPr wrap="none" anchor="ctr" anchorCtr="1">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600" b="1" dirty="0" smtClean="0">
                <a:solidFill>
                  <a:schemeClr val="bg1"/>
                </a:solidFill>
                <a:latin typeface="Cambria" panose="02040503050406030204" pitchFamily="18" charset="0"/>
                <a:ea typeface="Cambria" panose="02040503050406030204" pitchFamily="18" charset="0"/>
                <a:cs typeface="Times New Roman" panose="02020603050405020304" pitchFamily="18" charset="0"/>
              </a:rPr>
              <a:t>ỦY BAN NHÂN DÂN QUẬN PHÚ NHUẬN</a:t>
            </a:r>
          </a:p>
          <a:p>
            <a:pPr marL="0" indent="0" algn="ctr">
              <a:buNone/>
            </a:pPr>
            <a:r>
              <a:rPr lang="en-US" sz="2600" b="1" dirty="0" smtClean="0">
                <a:solidFill>
                  <a:schemeClr val="bg1"/>
                </a:solidFill>
                <a:latin typeface="Cambria" panose="02040503050406030204" pitchFamily="18" charset="0"/>
                <a:ea typeface="Cambria" panose="02040503050406030204" pitchFamily="18" charset="0"/>
                <a:cs typeface="Times New Roman" panose="02020603050405020304" pitchFamily="18" charset="0"/>
              </a:rPr>
              <a:t>TRƯỜNG TIỂU HỌC NGUYỄN ĐÌNH CHÍNH</a:t>
            </a:r>
            <a:endParaRPr lang="en-US" sz="2600" b="1" dirty="0">
              <a:solidFill>
                <a:schemeClr val="bg1"/>
              </a:solidFill>
              <a:latin typeface="Cambria" panose="02040503050406030204" pitchFamily="18" charset="0"/>
              <a:ea typeface="Cambria" panose="02040503050406030204" pitchFamily="18" charset="0"/>
              <a:cs typeface="Times New Roman" panose="02020603050405020304" pitchFamily="18" charset="0"/>
            </a:endParaRPr>
          </a:p>
        </p:txBody>
      </p:sp>
      <p:sp>
        <p:nvSpPr>
          <p:cNvPr id="10" name="TextBox 9"/>
          <p:cNvSpPr txBox="1"/>
          <p:nvPr/>
        </p:nvSpPr>
        <p:spPr>
          <a:xfrm>
            <a:off x="5167925" y="1277733"/>
            <a:ext cx="1928413" cy="615553"/>
          </a:xfrm>
          <a:prstGeom prst="rect">
            <a:avLst/>
          </a:prstGeom>
          <a:solidFill>
            <a:schemeClr val="accent4">
              <a:lumMod val="40000"/>
              <a:lumOff val="60000"/>
              <a:alpha val="73000"/>
            </a:schemeClr>
          </a:solidFill>
        </p:spPr>
        <p:txBody>
          <a:bodyPr wrap="none" rtlCol="0" anchor="ctr" anchorCtr="1">
            <a:spAutoFit/>
          </a:bodyPr>
          <a:lstStyle/>
          <a:p>
            <a:pPr algn="ctr"/>
            <a:r>
              <a:rPr lang="en-US" sz="3400" b="1" dirty="0" smtClean="0">
                <a:latin typeface="Cambria" panose="02040503050406030204" pitchFamily="18" charset="0"/>
                <a:ea typeface="Cambria" panose="02040503050406030204" pitchFamily="18" charset="0"/>
                <a:cs typeface="Times New Roman" panose="02020603050405020304" pitchFamily="18" charset="0"/>
              </a:rPr>
              <a:t>TUẦN 16</a:t>
            </a:r>
            <a:endParaRPr lang="en-US" sz="3400" b="1" dirty="0">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597944700"/>
      </p:ext>
    </p:extLst>
  </p:cSld>
  <p:clrMapOvr>
    <a:masterClrMapping/>
  </p:clrMapOvr>
  <mc:AlternateContent xmlns:mc="http://schemas.openxmlformats.org/markup-compatibility/2006" xmlns:p14="http://schemas.microsoft.com/office/powerpoint/2010/main">
    <mc:Choice Requires="p14">
      <p:transition p14:dur="10" advTm="32452"/>
    </mc:Choice>
    <mc:Fallback xmlns="">
      <p:transition advTm="32452"/>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2000" fill="hold" grpId="0" nodeType="withEffect">
                                  <p:stCondLst>
                                    <p:cond delay="0"/>
                                  </p:stCondLst>
                                  <p:childTnLst>
                                    <p:animEffect transition="out" filter="fade">
                                      <p:cBhvr>
                                        <p:cTn id="6" dur="1000" tmFilter="0, 0; .2, .5; .8, .5; 1, 0"/>
                                        <p:tgtEl>
                                          <p:spTgt spid="8"/>
                                        </p:tgtEl>
                                      </p:cBhvr>
                                    </p:animEffect>
                                    <p:animScale>
                                      <p:cBhvr>
                                        <p:cTn id="7" dur="500" autoRev="1" fill="hold"/>
                                        <p:tgtEl>
                                          <p:spTgt spid="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extLst mod="1"/>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sp>
        <p:nvSpPr>
          <p:cNvPr id="3" name="TextBox 2"/>
          <p:cNvSpPr txBox="1"/>
          <p:nvPr/>
        </p:nvSpPr>
        <p:spPr>
          <a:xfrm>
            <a:off x="838200" y="1221723"/>
            <a:ext cx="10515600" cy="1569660"/>
          </a:xfrm>
          <a:prstGeom prst="rect">
            <a:avLst/>
          </a:prstGeom>
          <a:noFill/>
        </p:spPr>
        <p:txBody>
          <a:bodyPr wrap="square" rtlCol="0" anchor="ctr" anchorCtr="0">
            <a:spAutoFit/>
          </a:bodyPr>
          <a:lstStyle/>
          <a:p>
            <a:r>
              <a:rPr lang="en-US" sz="3200" b="1" dirty="0" err="1" smtClean="0">
                <a:solidFill>
                  <a:srgbClr val="0070C0"/>
                </a:solidFill>
                <a:latin typeface="Cambria" panose="02040503050406030204" pitchFamily="18" charset="0"/>
                <a:ea typeface="Cambria" panose="02040503050406030204" pitchFamily="18" charset="0"/>
              </a:rPr>
              <a:t>Tìm</a:t>
            </a:r>
            <a:r>
              <a:rPr lang="en-US" sz="3200" b="1" dirty="0" smtClean="0">
                <a:solidFill>
                  <a:srgbClr val="0070C0"/>
                </a:solidFill>
                <a:latin typeface="Cambria" panose="02040503050406030204" pitchFamily="18" charset="0"/>
                <a:ea typeface="Cambria" panose="02040503050406030204" pitchFamily="18" charset="0"/>
              </a:rPr>
              <a:t> </a:t>
            </a:r>
            <a:r>
              <a:rPr lang="en-US" sz="3200" b="1" dirty="0" err="1" smtClean="0">
                <a:solidFill>
                  <a:srgbClr val="0070C0"/>
                </a:solidFill>
                <a:latin typeface="Cambria" panose="02040503050406030204" pitchFamily="18" charset="0"/>
                <a:ea typeface="Cambria" panose="02040503050406030204" pitchFamily="18" charset="0"/>
              </a:rPr>
              <a:t>hiểu</a:t>
            </a:r>
            <a:r>
              <a:rPr lang="en-US" sz="3200" b="1" dirty="0" smtClean="0">
                <a:solidFill>
                  <a:srgbClr val="0070C0"/>
                </a:solidFill>
                <a:latin typeface="Cambria" panose="02040503050406030204" pitchFamily="18" charset="0"/>
                <a:ea typeface="Cambria" panose="02040503050406030204" pitchFamily="18" charset="0"/>
              </a:rPr>
              <a:t> </a:t>
            </a:r>
            <a:r>
              <a:rPr lang="en-US" sz="3200" b="1" dirty="0" err="1" smtClean="0">
                <a:solidFill>
                  <a:srgbClr val="0070C0"/>
                </a:solidFill>
                <a:latin typeface="Cambria" panose="02040503050406030204" pitchFamily="18" charset="0"/>
                <a:ea typeface="Cambria" panose="02040503050406030204" pitchFamily="18" charset="0"/>
              </a:rPr>
              <a:t>bài</a:t>
            </a:r>
            <a:endParaRPr lang="en-US" sz="3200" b="1" dirty="0" smtClean="0">
              <a:solidFill>
                <a:srgbClr val="0070C0"/>
              </a:solidFill>
              <a:latin typeface="Cambria" panose="02040503050406030204" pitchFamily="18" charset="0"/>
              <a:ea typeface="Cambria" panose="02040503050406030204" pitchFamily="18" charset="0"/>
            </a:endParaRPr>
          </a:p>
          <a:p>
            <a:pPr algn="just"/>
            <a:r>
              <a:rPr lang="en-US" sz="3200" b="1" dirty="0">
                <a:latin typeface="Cambria" panose="02040503050406030204" pitchFamily="18" charset="0"/>
                <a:ea typeface="Cambria" panose="02040503050406030204" pitchFamily="18" charset="0"/>
              </a:rPr>
              <a:t>4</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Nhờ</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đâu</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cụ</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Ún</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khỏi</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bệnh</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Câu</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nói</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cuối</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bài</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giúp</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em</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hiểu</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cụ</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Ún</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đã</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thay</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đổi</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cách</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nghĩ</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như</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thế</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nào</a:t>
            </a:r>
            <a:r>
              <a:rPr lang="en-US" sz="3200" b="1" dirty="0" smtClean="0">
                <a:latin typeface="Cambria" panose="02040503050406030204" pitchFamily="18" charset="0"/>
                <a:ea typeface="Cambria" panose="02040503050406030204" pitchFamily="18" charset="0"/>
              </a:rPr>
              <a:t>?</a:t>
            </a:r>
            <a:endParaRPr lang="en-US" sz="3200" b="1" dirty="0">
              <a:latin typeface="Cambria" panose="02040503050406030204" pitchFamily="18" charset="0"/>
              <a:ea typeface="Cambria" panose="02040503050406030204" pitchFamily="18" charset="0"/>
            </a:endParaRPr>
          </a:p>
        </p:txBody>
      </p:sp>
      <p:sp>
        <p:nvSpPr>
          <p:cNvPr id="4" name="TextBox 3"/>
          <p:cNvSpPr txBox="1"/>
          <p:nvPr/>
        </p:nvSpPr>
        <p:spPr>
          <a:xfrm>
            <a:off x="838200" y="2791383"/>
            <a:ext cx="10515600" cy="2554545"/>
          </a:xfrm>
          <a:prstGeom prst="rect">
            <a:avLst/>
          </a:prstGeom>
          <a:noFill/>
        </p:spPr>
        <p:txBody>
          <a:bodyPr wrap="square" rtlCol="0" anchor="ctr" anchorCtr="0">
            <a:spAutoFit/>
          </a:bodyPr>
          <a:lstStyle/>
          <a:p>
            <a:pPr marL="457200" indent="-457200" algn="just">
              <a:buFont typeface="Wingdings" panose="05000000000000000000" pitchFamily="2" charset="2"/>
              <a:buChar char="à"/>
            </a:pP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Cụ</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Ún</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khỏi</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bệnh</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là</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nhờ</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các</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bác</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sĩ</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ở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bệnh</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viện</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mổ</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lấy</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sỏi</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ở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thận</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ra</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cho</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cụ</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a:t>
            </a:r>
          </a:p>
          <a:p>
            <a:pPr marL="457200" indent="-457200" algn="just">
              <a:buFont typeface="Wingdings" panose="05000000000000000000" pitchFamily="2" charset="2"/>
              <a:buChar char="à"/>
            </a:pP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Câu</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nói</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cuối</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bài</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chứng</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tỏ</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cụ</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đã</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hiểu</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ra</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rằng</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thầy</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cúng</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không</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thể</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chữa</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bệnh</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cho</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con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người</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Chỉ</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có</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thầy</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thuốc</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và</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bệnh</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viện</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mới</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làm</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được</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điều</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đó</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a:t>
            </a:r>
          </a:p>
        </p:txBody>
      </p:sp>
      <p:sp>
        <p:nvSpPr>
          <p:cNvPr id="5" name="TextBox 4"/>
          <p:cNvSpPr txBox="1"/>
          <p:nvPr/>
        </p:nvSpPr>
        <p:spPr>
          <a:xfrm>
            <a:off x="2998347" y="365760"/>
            <a:ext cx="6195350" cy="584775"/>
          </a:xfrm>
          <a:prstGeom prst="rect">
            <a:avLst/>
          </a:prstGeom>
          <a:noFill/>
        </p:spPr>
        <p:txBody>
          <a:bodyPr wrap="none" rtlCol="0" anchor="ctr" anchorCtr="1">
            <a:spAutoFit/>
          </a:bodyPr>
          <a:lstStyle/>
          <a:p>
            <a:pPr algn="ctr"/>
            <a:r>
              <a:rPr lang="en-US" sz="3200" b="1" dirty="0" err="1" smtClean="0">
                <a:solidFill>
                  <a:srgbClr val="C00000"/>
                </a:solidFill>
                <a:latin typeface="Cambria" panose="02040503050406030204" pitchFamily="18" charset="0"/>
                <a:ea typeface="Cambria" panose="02040503050406030204" pitchFamily="18" charset="0"/>
              </a:rPr>
              <a:t>Tập</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đọc</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Thầy</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cúng</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đi</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bệnh</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viện</a:t>
            </a:r>
            <a:endParaRPr lang="en-US" sz="3200" b="1" dirty="0">
              <a:solidFill>
                <a:srgbClr val="C00000"/>
              </a:solidFill>
              <a:latin typeface="Cambria" panose="02040503050406030204" pitchFamily="18" charset="0"/>
              <a:ea typeface="Cambria" panose="02040503050406030204" pitchFamily="18" charset="0"/>
            </a:endParaRPr>
          </a:p>
        </p:txBody>
      </p:sp>
    </p:spTree>
    <p:custDataLst>
      <p:tags r:id="rId1"/>
    </p:custDataLst>
    <p:extLst>
      <p:ext uri="{BB962C8B-B14F-4D97-AF65-F5344CB8AC3E}">
        <p14:creationId xmlns:p14="http://schemas.microsoft.com/office/powerpoint/2010/main" val="2934153509"/>
      </p:ext>
    </p:extLst>
  </p:cSld>
  <p:clrMapOvr>
    <a:masterClrMapping/>
  </p:clrMapOvr>
  <mc:AlternateContent xmlns:mc="http://schemas.openxmlformats.org/markup-compatibility/2006" xmlns:p14="http://schemas.microsoft.com/office/powerpoint/2010/main">
    <mc:Choice Requires="p14">
      <p:transition spd="slow" p14:dur="1300" advTm="31464">
        <p14:pan dir="r"/>
      </p:transition>
    </mc:Choice>
    <mc:Fallback xmlns="">
      <p:transition spd="slow" advTm="31464">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extLst mod="1"/>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6000"/>
            <a:lum/>
          </a:blip>
          <a:srcRect/>
          <a:stretch>
            <a:fillRect l="-10000" t="-9000" r="-4000" b="-9000"/>
          </a:stretch>
        </a:blipFill>
        <a:effectLst/>
      </p:bgPr>
    </p:bg>
    <p:spTree>
      <p:nvGrpSpPr>
        <p:cNvPr id="1" name=""/>
        <p:cNvGrpSpPr/>
        <p:nvPr/>
      </p:nvGrpSpPr>
      <p:grpSpPr>
        <a:xfrm>
          <a:off x="0" y="0"/>
          <a:ext cx="0" cy="0"/>
          <a:chOff x="0" y="0"/>
          <a:chExt cx="0" cy="0"/>
        </a:xfrm>
      </p:grpSpPr>
      <p:sp>
        <p:nvSpPr>
          <p:cNvPr id="4" name="TextBox 3"/>
          <p:cNvSpPr txBox="1"/>
          <p:nvPr/>
        </p:nvSpPr>
        <p:spPr>
          <a:xfrm>
            <a:off x="2684278" y="402455"/>
            <a:ext cx="9161359" cy="4093428"/>
          </a:xfrm>
          <a:prstGeom prst="rect">
            <a:avLst/>
          </a:prstGeom>
          <a:noFill/>
        </p:spPr>
        <p:txBody>
          <a:bodyPr wrap="square" rtlCol="0" anchor="ctr" anchorCtr="0">
            <a:spAutoFit/>
          </a:bodyPr>
          <a:lstStyle/>
          <a:p>
            <a:pPr algn="ctr"/>
            <a:r>
              <a:rPr lang="en-US" sz="4000" b="1" dirty="0" err="1" smtClean="0">
                <a:solidFill>
                  <a:srgbClr val="C00000"/>
                </a:solidFill>
                <a:latin typeface="Cambria" panose="02040503050406030204" pitchFamily="18" charset="0"/>
                <a:ea typeface="Cambria" panose="02040503050406030204" pitchFamily="18" charset="0"/>
              </a:rPr>
              <a:t>Nội</a:t>
            </a:r>
            <a:r>
              <a:rPr lang="en-US" sz="4000" b="1" dirty="0" smtClean="0">
                <a:solidFill>
                  <a:srgbClr val="C00000"/>
                </a:solidFill>
                <a:latin typeface="Cambria" panose="02040503050406030204" pitchFamily="18" charset="0"/>
                <a:ea typeface="Cambria" panose="02040503050406030204" pitchFamily="18" charset="0"/>
              </a:rPr>
              <a:t> dung </a:t>
            </a:r>
            <a:r>
              <a:rPr lang="en-US" sz="4000" b="1" dirty="0" err="1" smtClean="0">
                <a:solidFill>
                  <a:srgbClr val="C00000"/>
                </a:solidFill>
                <a:latin typeface="Cambria" panose="02040503050406030204" pitchFamily="18" charset="0"/>
                <a:ea typeface="Cambria" panose="02040503050406030204" pitchFamily="18" charset="0"/>
              </a:rPr>
              <a:t>bài</a:t>
            </a:r>
            <a:endParaRPr lang="en-US" sz="4000" b="1" dirty="0" smtClean="0">
              <a:solidFill>
                <a:srgbClr val="C00000"/>
              </a:solidFill>
              <a:latin typeface="Cambria" panose="02040503050406030204" pitchFamily="18" charset="0"/>
              <a:ea typeface="Cambria" panose="02040503050406030204" pitchFamily="18" charset="0"/>
            </a:endParaRPr>
          </a:p>
          <a:p>
            <a:pPr algn="just"/>
            <a:endParaRPr lang="en-US" sz="4000" b="1" dirty="0" smtClean="0">
              <a:solidFill>
                <a:srgbClr val="C00000"/>
              </a:solidFill>
              <a:latin typeface="Cambria" panose="02040503050406030204" pitchFamily="18" charset="0"/>
              <a:ea typeface="Cambria" panose="02040503050406030204" pitchFamily="18" charset="0"/>
            </a:endParaRPr>
          </a:p>
          <a:p>
            <a:pPr algn="just"/>
            <a:r>
              <a:rPr lang="en-US" sz="3600" b="1" dirty="0" err="1" smtClean="0">
                <a:latin typeface="Cambria" panose="02040503050406030204" pitchFamily="18" charset="0"/>
                <a:ea typeface="Cambria" panose="02040503050406030204" pitchFamily="18" charset="0"/>
              </a:rPr>
              <a:t>Bài</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văn</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phê</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phán</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cách</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suy</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nghĩ</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mê</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tín</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dị</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đoan</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của</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một</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số</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bà</a:t>
            </a:r>
            <a:r>
              <a:rPr lang="en-US" sz="3600" b="1" dirty="0" smtClean="0">
                <a:latin typeface="Cambria" panose="02040503050406030204" pitchFamily="18" charset="0"/>
                <a:ea typeface="Cambria" panose="02040503050406030204" pitchFamily="18" charset="0"/>
              </a:rPr>
              <a:t> con </a:t>
            </a:r>
            <a:r>
              <a:rPr lang="en-US" sz="3600" b="1" dirty="0" err="1" smtClean="0">
                <a:latin typeface="Cambria" panose="02040503050406030204" pitchFamily="18" charset="0"/>
                <a:ea typeface="Cambria" panose="02040503050406030204" pitchFamily="18" charset="0"/>
              </a:rPr>
              <a:t>dân</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tộc</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và</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giúp</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mọi</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người</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hiểu</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cúng</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bái</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không</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thể</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chữa</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hết</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bệnh</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mà</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chỉ</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có</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khoa</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học</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và</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bệnh</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viện</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mới</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làm</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được</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điều</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đó</a:t>
            </a:r>
            <a:r>
              <a:rPr lang="en-US" sz="3600" b="1" dirty="0" smtClean="0">
                <a:latin typeface="Cambria" panose="02040503050406030204" pitchFamily="18" charset="0"/>
                <a:ea typeface="Cambria" panose="02040503050406030204" pitchFamily="18" charset="0"/>
              </a:rPr>
              <a:t>.</a:t>
            </a:r>
            <a:endParaRPr lang="en-US" sz="4800" b="1" dirty="0" smtClean="0">
              <a:solidFill>
                <a:schemeClr val="accent6">
                  <a:lumMod val="50000"/>
                </a:schemeClr>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35559212"/>
      </p:ext>
    </p:extLst>
  </p:cSld>
  <p:clrMapOvr>
    <a:masterClrMapping/>
  </p:clrMapOvr>
  <mc:AlternateContent xmlns:mc="http://schemas.openxmlformats.org/markup-compatibility/2006" xmlns:p14="http://schemas.microsoft.com/office/powerpoint/2010/main">
    <mc:Choice Requires="p14">
      <p:transition spd="slow" p14:dur="1400" advTm="103638">
        <p14:ripple/>
      </p:transition>
    </mc:Choice>
    <mc:Fallback xmlns="">
      <p:transition spd="slow" advTm="103638">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extLst mod="1"/>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2000" b="-12000"/>
          </a:stretch>
        </a:blipFill>
        <a:effectLst/>
      </p:bgPr>
    </p:bg>
    <p:spTree>
      <p:nvGrpSpPr>
        <p:cNvPr id="1" name=""/>
        <p:cNvGrpSpPr/>
        <p:nvPr/>
      </p:nvGrpSpPr>
      <p:grpSpPr>
        <a:xfrm>
          <a:off x="0" y="0"/>
          <a:ext cx="0" cy="0"/>
          <a:chOff x="0" y="0"/>
          <a:chExt cx="0" cy="0"/>
        </a:xfrm>
      </p:grpSpPr>
      <p:sp>
        <p:nvSpPr>
          <p:cNvPr id="4" name="TextBox 3"/>
          <p:cNvSpPr txBox="1"/>
          <p:nvPr/>
        </p:nvSpPr>
        <p:spPr>
          <a:xfrm>
            <a:off x="4005435" y="138545"/>
            <a:ext cx="4336828" cy="646331"/>
          </a:xfrm>
          <a:prstGeom prst="rect">
            <a:avLst/>
          </a:prstGeom>
          <a:noFill/>
        </p:spPr>
        <p:txBody>
          <a:bodyPr wrap="none" rtlCol="0" anchor="ctr" anchorCtr="1">
            <a:spAutoFit/>
          </a:bodyPr>
          <a:lstStyle/>
          <a:p>
            <a:pPr algn="ctr"/>
            <a:r>
              <a:rPr lang="en-US" sz="36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Luyện</a:t>
            </a:r>
            <a:r>
              <a:rPr lang="en-US" sz="36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6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đọc</a:t>
            </a:r>
            <a:r>
              <a:rPr lang="en-US" sz="36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6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diễn</a:t>
            </a:r>
            <a:r>
              <a:rPr lang="en-US" sz="36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6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cảm</a:t>
            </a:r>
            <a:endParaRPr lang="en-US" sz="3600" b="1" dirty="0">
              <a:solidFill>
                <a:srgbClr val="002060"/>
              </a:solidFill>
              <a:latin typeface="Cambria" panose="02040503050406030204" pitchFamily="18" charset="0"/>
              <a:ea typeface="Cambria" panose="02040503050406030204" pitchFamily="18" charset="0"/>
              <a:cs typeface="Times New Roman" panose="02020603050405020304" pitchFamily="18" charset="0"/>
            </a:endParaRPr>
          </a:p>
        </p:txBody>
      </p:sp>
      <p:sp>
        <p:nvSpPr>
          <p:cNvPr id="2" name="Rectangle 1"/>
          <p:cNvSpPr/>
          <p:nvPr/>
        </p:nvSpPr>
        <p:spPr>
          <a:xfrm>
            <a:off x="512618" y="944848"/>
            <a:ext cx="10903527" cy="4524315"/>
          </a:xfrm>
          <a:prstGeom prst="rect">
            <a:avLst/>
          </a:prstGeom>
        </p:spPr>
        <p:txBody>
          <a:bodyPr wrap="square">
            <a:spAutoFit/>
          </a:bodyPr>
          <a:lstStyle/>
          <a:p>
            <a:pPr algn="just"/>
            <a:r>
              <a:rPr lang="en-US" sz="3200" b="1" dirty="0" smtClean="0">
                <a:latin typeface="Cambria" panose="02040503050406030204" pitchFamily="18" charset="0"/>
                <a:ea typeface="Cambria" panose="02040503050406030204" pitchFamily="18" charset="0"/>
              </a:rPr>
              <a:t>	</a:t>
            </a:r>
            <a:r>
              <a:rPr lang="vi-VN" sz="3200" b="1" dirty="0" smtClean="0">
                <a:latin typeface="Cambria" panose="02040503050406030204" pitchFamily="18" charset="0"/>
                <a:ea typeface="Cambria" panose="02040503050406030204" pitchFamily="18" charset="0"/>
              </a:rPr>
              <a:t>Thấy </a:t>
            </a:r>
            <a:r>
              <a:rPr lang="vi-VN" sz="3200" b="1" dirty="0">
                <a:latin typeface="Cambria" panose="02040503050406030204" pitchFamily="18" charset="0"/>
                <a:ea typeface="Cambria" panose="02040503050406030204" pitchFamily="18" charset="0"/>
              </a:rPr>
              <a:t>cha ngày càng </a:t>
            </a:r>
            <a:r>
              <a:rPr lang="vi-VN" sz="3200" b="1" dirty="0">
                <a:solidFill>
                  <a:srgbClr val="C00000"/>
                </a:solidFill>
                <a:latin typeface="Cambria" panose="02040503050406030204" pitchFamily="18" charset="0"/>
                <a:ea typeface="Cambria" panose="02040503050406030204" pitchFamily="18" charset="0"/>
              </a:rPr>
              <a:t>đau nặng</a:t>
            </a:r>
            <a:r>
              <a:rPr lang="vi-VN" sz="3200" b="1" dirty="0">
                <a:latin typeface="Cambria" panose="02040503050406030204" pitchFamily="18" charset="0"/>
                <a:ea typeface="Cambria" panose="02040503050406030204" pitchFamily="18" charset="0"/>
              </a:rPr>
              <a:t>, con trai cụ </a:t>
            </a:r>
            <a:r>
              <a:rPr lang="vi-VN" sz="3200" b="1" dirty="0">
                <a:solidFill>
                  <a:srgbClr val="C00000"/>
                </a:solidFill>
                <a:latin typeface="Cambria" panose="02040503050406030204" pitchFamily="18" charset="0"/>
                <a:ea typeface="Cambria" panose="02040503050406030204" pitchFamily="18" charset="0"/>
              </a:rPr>
              <a:t>khẩn khoản </a:t>
            </a:r>
            <a:r>
              <a:rPr lang="vi-VN" sz="3200" b="1" dirty="0">
                <a:latin typeface="Cambria" panose="02040503050406030204" pitchFamily="18" charset="0"/>
                <a:ea typeface="Cambria" panose="02040503050406030204" pitchFamily="18" charset="0"/>
              </a:rPr>
              <a:t>xin đưa cụ đi bệnh viện. Anh </a:t>
            </a:r>
            <a:r>
              <a:rPr lang="vi-VN" sz="3200" b="1" dirty="0">
                <a:solidFill>
                  <a:srgbClr val="C00000"/>
                </a:solidFill>
                <a:latin typeface="Cambria" panose="02040503050406030204" pitchFamily="18" charset="0"/>
                <a:ea typeface="Cambria" panose="02040503050406030204" pitchFamily="18" charset="0"/>
              </a:rPr>
              <a:t>nói mãi</a:t>
            </a:r>
            <a:r>
              <a:rPr lang="vi-VN" sz="3200" b="1" dirty="0">
                <a:latin typeface="Cambria" panose="02040503050406030204" pitchFamily="18" charset="0"/>
                <a:ea typeface="Cambria" panose="02040503050406030204" pitchFamily="18" charset="0"/>
              </a:rPr>
              <a:t>, nể lời, cụ mới chịu đi.</a:t>
            </a:r>
          </a:p>
          <a:p>
            <a:pPr algn="just"/>
            <a:r>
              <a:rPr lang="en-US" sz="3200" b="1" dirty="0">
                <a:latin typeface="Cambria" panose="02040503050406030204" pitchFamily="18" charset="0"/>
                <a:ea typeface="Cambria" panose="02040503050406030204" pitchFamily="18" charset="0"/>
              </a:rPr>
              <a:t>	</a:t>
            </a:r>
            <a:r>
              <a:rPr lang="vi-VN" sz="3200" b="1" dirty="0">
                <a:latin typeface="Cambria" panose="02040503050406030204" pitchFamily="18" charset="0"/>
                <a:ea typeface="Cambria" panose="02040503050406030204" pitchFamily="18" charset="0"/>
              </a:rPr>
              <a:t>Bác sĩ bảo cụ bị </a:t>
            </a:r>
            <a:r>
              <a:rPr lang="vi-VN" sz="3200" b="1" dirty="0">
                <a:solidFill>
                  <a:srgbClr val="C00000"/>
                </a:solidFill>
                <a:latin typeface="Cambria" panose="02040503050406030204" pitchFamily="18" charset="0"/>
                <a:ea typeface="Cambria" panose="02040503050406030204" pitchFamily="18" charset="0"/>
              </a:rPr>
              <a:t>sỏi thận</a:t>
            </a:r>
            <a:r>
              <a:rPr lang="vi-VN" sz="3200" b="1" dirty="0">
                <a:latin typeface="Cambria" panose="02040503050406030204" pitchFamily="18" charset="0"/>
                <a:ea typeface="Cambria" panose="02040503050406030204" pitchFamily="18" charset="0"/>
              </a:rPr>
              <a:t>, phải mổ lấy sỏi ra. Cụ </a:t>
            </a:r>
            <a:r>
              <a:rPr lang="vi-VN" sz="3200" b="1" dirty="0">
                <a:solidFill>
                  <a:srgbClr val="C00000"/>
                </a:solidFill>
                <a:latin typeface="Cambria" panose="02040503050406030204" pitchFamily="18" charset="0"/>
                <a:ea typeface="Cambria" panose="02040503050406030204" pitchFamily="18" charset="0"/>
              </a:rPr>
              <a:t>sợ</a:t>
            </a:r>
            <a:r>
              <a:rPr lang="vi-VN" sz="3200" b="1" dirty="0">
                <a:latin typeface="Cambria" panose="02040503050406030204" pitchFamily="18" charset="0"/>
                <a:ea typeface="Cambria" panose="02040503050406030204" pitchFamily="18" charset="0"/>
              </a:rPr>
              <a:t> mổ. Hơn nữa, cụ </a:t>
            </a:r>
            <a:r>
              <a:rPr lang="vi-VN" sz="3200" b="1" dirty="0">
                <a:solidFill>
                  <a:srgbClr val="C00000"/>
                </a:solidFill>
                <a:latin typeface="Cambria" panose="02040503050406030204" pitchFamily="18" charset="0"/>
                <a:ea typeface="Cambria" panose="02040503050406030204" pitchFamily="18" charset="0"/>
              </a:rPr>
              <a:t>không tin </a:t>
            </a:r>
            <a:r>
              <a:rPr lang="vi-VN" sz="3200" b="1" dirty="0">
                <a:latin typeface="Cambria" panose="02040503050406030204" pitchFamily="18" charset="0"/>
                <a:ea typeface="Cambria" panose="02040503050406030204" pitchFamily="18" charset="0"/>
              </a:rPr>
              <a:t>bác sĩ người Kinh bắt được con ma người Thái. Thế là cụ </a:t>
            </a:r>
            <a:r>
              <a:rPr lang="vi-VN" sz="3200" b="1" dirty="0">
                <a:solidFill>
                  <a:srgbClr val="C00000"/>
                </a:solidFill>
                <a:latin typeface="Cambria" panose="02040503050406030204" pitchFamily="18" charset="0"/>
                <a:ea typeface="Cambria" panose="02040503050406030204" pitchFamily="18" charset="0"/>
              </a:rPr>
              <a:t>trốn</a:t>
            </a:r>
            <a:r>
              <a:rPr lang="vi-VN" sz="3200" b="1" dirty="0">
                <a:latin typeface="Cambria" panose="02040503050406030204" pitchFamily="18" charset="0"/>
                <a:ea typeface="Cambria" panose="02040503050406030204" pitchFamily="18" charset="0"/>
              </a:rPr>
              <a:t> về nhà. Nhưng về đến nhà, cụ lại lên cơn đau </a:t>
            </a:r>
            <a:r>
              <a:rPr lang="vi-VN" sz="3200" b="1" dirty="0">
                <a:solidFill>
                  <a:srgbClr val="C00000"/>
                </a:solidFill>
                <a:latin typeface="Cambria" panose="02040503050406030204" pitchFamily="18" charset="0"/>
                <a:ea typeface="Cambria" panose="02040503050406030204" pitchFamily="18" charset="0"/>
              </a:rPr>
              <a:t>quằn quại</a:t>
            </a:r>
            <a:r>
              <a:rPr lang="vi-VN" sz="3200" b="1" dirty="0">
                <a:latin typeface="Cambria" panose="02040503050406030204" pitchFamily="18" charset="0"/>
                <a:ea typeface="Cambria" panose="02040503050406030204" pitchFamily="18" charset="0"/>
              </a:rPr>
              <a:t>. Cụ bắt con mời thầy Vui, học trò </a:t>
            </a:r>
            <a:r>
              <a:rPr lang="vi-VN" sz="3200" b="1" dirty="0">
                <a:solidFill>
                  <a:srgbClr val="C00000"/>
                </a:solidFill>
                <a:latin typeface="Cambria" panose="02040503050406030204" pitchFamily="18" charset="0"/>
                <a:ea typeface="Cambria" panose="02040503050406030204" pitchFamily="18" charset="0"/>
              </a:rPr>
              <a:t>giỏi nhất </a:t>
            </a:r>
            <a:r>
              <a:rPr lang="vi-VN" sz="3200" b="1" dirty="0">
                <a:latin typeface="Cambria" panose="02040503050406030204" pitchFamily="18" charset="0"/>
                <a:ea typeface="Cambria" panose="02040503050406030204" pitchFamily="18" charset="0"/>
              </a:rPr>
              <a:t>của cụ, đến </a:t>
            </a:r>
            <a:r>
              <a:rPr lang="vi-VN" sz="3200" b="1" dirty="0">
                <a:solidFill>
                  <a:srgbClr val="C00000"/>
                </a:solidFill>
                <a:latin typeface="Cambria" panose="02040503050406030204" pitchFamily="18" charset="0"/>
                <a:ea typeface="Cambria" panose="02040503050406030204" pitchFamily="18" charset="0"/>
              </a:rPr>
              <a:t>cúng</a:t>
            </a:r>
            <a:r>
              <a:rPr lang="vi-VN" sz="3200" b="1" dirty="0">
                <a:latin typeface="Cambria" panose="02040503050406030204" pitchFamily="18" charset="0"/>
                <a:ea typeface="Cambria" panose="02040503050406030204" pitchFamily="18" charset="0"/>
              </a:rPr>
              <a:t> trừ ma. Cúng </a:t>
            </a:r>
            <a:r>
              <a:rPr lang="vi-VN" sz="3200" b="1" dirty="0">
                <a:solidFill>
                  <a:srgbClr val="C00000"/>
                </a:solidFill>
                <a:latin typeface="Cambria" panose="02040503050406030204" pitchFamily="18" charset="0"/>
                <a:ea typeface="Cambria" panose="02040503050406030204" pitchFamily="18" charset="0"/>
              </a:rPr>
              <a:t>suốt ngày đêm</a:t>
            </a:r>
            <a:r>
              <a:rPr lang="vi-VN" sz="3200" b="1" dirty="0">
                <a:latin typeface="Cambria" panose="02040503050406030204" pitchFamily="18" charset="0"/>
                <a:ea typeface="Cambria" panose="02040503050406030204" pitchFamily="18" charset="0"/>
              </a:rPr>
              <a:t>, bệnh vẫn </a:t>
            </a:r>
            <a:r>
              <a:rPr lang="vi-VN" sz="3200" b="1" dirty="0">
                <a:solidFill>
                  <a:srgbClr val="C00000"/>
                </a:solidFill>
                <a:latin typeface="Cambria" panose="02040503050406030204" pitchFamily="18" charset="0"/>
                <a:ea typeface="Cambria" panose="02040503050406030204" pitchFamily="18" charset="0"/>
              </a:rPr>
              <a:t>không lui</a:t>
            </a:r>
            <a:r>
              <a:rPr lang="vi-VN" sz="3200" b="1" dirty="0">
                <a:latin typeface="Cambria" panose="02040503050406030204" pitchFamily="18" charset="0"/>
                <a:ea typeface="Cambria" panose="02040503050406030204" pitchFamily="18" charset="0"/>
              </a:rPr>
              <a:t>.</a:t>
            </a:r>
          </a:p>
        </p:txBody>
      </p:sp>
    </p:spTree>
    <p:custDataLst>
      <p:tags r:id="rId1"/>
    </p:custDataLst>
    <p:extLst>
      <p:ext uri="{BB962C8B-B14F-4D97-AF65-F5344CB8AC3E}">
        <p14:creationId xmlns:p14="http://schemas.microsoft.com/office/powerpoint/2010/main" val="842751277"/>
      </p:ext>
    </p:extLst>
  </p:cSld>
  <p:clrMapOvr>
    <a:masterClrMapping/>
  </p:clrMapOvr>
  <mc:AlternateContent xmlns:mc="http://schemas.openxmlformats.org/markup-compatibility/2006" xmlns:p14="http://schemas.microsoft.com/office/powerpoint/2010/main">
    <mc:Choice Requires="p14">
      <p:transition spd="slow" p14:dur="1600" advTm="83000">
        <p14:conveyor dir="l"/>
      </p:transition>
    </mc:Choice>
    <mc:Fallback xmlns="">
      <p:transition spd="slow" advTm="83000">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4000"/>
            <a:lum/>
          </a:blip>
          <a:srcRect/>
          <a:stretch>
            <a:fillRect t="-46000" b="-46000"/>
          </a:stretch>
        </a:blipFill>
        <a:effectLst/>
      </p:bgPr>
    </p:bg>
    <p:spTree>
      <p:nvGrpSpPr>
        <p:cNvPr id="1" name=""/>
        <p:cNvGrpSpPr/>
        <p:nvPr/>
      </p:nvGrpSpPr>
      <p:grpSpPr>
        <a:xfrm>
          <a:off x="0" y="0"/>
          <a:ext cx="0" cy="0"/>
          <a:chOff x="0" y="0"/>
          <a:chExt cx="0" cy="0"/>
        </a:xfrm>
      </p:grpSpPr>
      <p:sp>
        <p:nvSpPr>
          <p:cNvPr id="2" name="TextBox 1"/>
          <p:cNvSpPr txBox="1"/>
          <p:nvPr/>
        </p:nvSpPr>
        <p:spPr>
          <a:xfrm>
            <a:off x="2244436" y="887087"/>
            <a:ext cx="7661564" cy="3539430"/>
          </a:xfrm>
          <a:prstGeom prst="rect">
            <a:avLst/>
          </a:prstGeom>
          <a:noFill/>
        </p:spPr>
        <p:txBody>
          <a:bodyPr wrap="square" rtlCol="0" anchor="ctr" anchorCtr="0">
            <a:spAutoFit/>
          </a:bodyPr>
          <a:lstStyle/>
          <a:p>
            <a:pPr algn="ctr"/>
            <a:r>
              <a:rPr lang="en-US" sz="4400" b="1" dirty="0" smtClean="0">
                <a:solidFill>
                  <a:srgbClr val="002060"/>
                </a:solidFill>
                <a:latin typeface="Cambria" panose="02040503050406030204" pitchFamily="18" charset="0"/>
                <a:ea typeface="Cambria" panose="02040503050406030204" pitchFamily="18" charset="0"/>
              </a:rPr>
              <a:t>DẶN DÒ</a:t>
            </a:r>
          </a:p>
          <a:p>
            <a:pPr algn="ctr"/>
            <a:endParaRPr lang="en-US" sz="3600" dirty="0">
              <a:solidFill>
                <a:srgbClr val="00B050"/>
              </a:solidFill>
              <a:latin typeface="Cambria" panose="02040503050406030204" pitchFamily="18" charset="0"/>
              <a:ea typeface="Cambria" panose="02040503050406030204" pitchFamily="18" charset="0"/>
            </a:endParaRPr>
          </a:p>
          <a:p>
            <a:pPr marL="285750" indent="-285750" algn="just">
              <a:buFontTx/>
              <a:buChar char="-"/>
            </a:pPr>
            <a:r>
              <a:rPr lang="en-US" sz="3600" b="1" dirty="0" err="1" smtClean="0">
                <a:latin typeface="Cambria" panose="02040503050406030204" pitchFamily="18" charset="0"/>
                <a:ea typeface="Cambria" panose="02040503050406030204" pitchFamily="18" charset="0"/>
              </a:rPr>
              <a:t>Luyện</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đọc</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diễn</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cảm</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và</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trả</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lời</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câu</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hỏi</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bài</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Thầy</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cúng</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đi</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bệnh</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viện</a:t>
            </a:r>
            <a:r>
              <a:rPr lang="en-US" sz="3600" b="1" dirty="0" smtClean="0">
                <a:latin typeface="Cambria" panose="02040503050406030204" pitchFamily="18" charset="0"/>
                <a:ea typeface="Cambria" panose="02040503050406030204" pitchFamily="18" charset="0"/>
              </a:rPr>
              <a:t>”.</a:t>
            </a:r>
          </a:p>
          <a:p>
            <a:pPr marL="285750" indent="-285750" algn="just">
              <a:buFontTx/>
              <a:buChar char="-"/>
            </a:pPr>
            <a:r>
              <a:rPr lang="en-US" sz="3600" b="1" dirty="0" err="1" smtClean="0">
                <a:latin typeface="Cambria" panose="02040503050406030204" pitchFamily="18" charset="0"/>
                <a:ea typeface="Cambria" panose="02040503050406030204" pitchFamily="18" charset="0"/>
              </a:rPr>
              <a:t>Chuẩn</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bị</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bài</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tuần</a:t>
            </a:r>
            <a:r>
              <a:rPr lang="en-US" sz="3600" b="1" dirty="0" smtClean="0">
                <a:latin typeface="Cambria" panose="02040503050406030204" pitchFamily="18" charset="0"/>
                <a:ea typeface="Cambria" panose="02040503050406030204" pitchFamily="18" charset="0"/>
              </a:rPr>
              <a:t> 17 : “</a:t>
            </a:r>
            <a:r>
              <a:rPr lang="en-US" sz="3600" b="1" dirty="0" err="1" smtClean="0">
                <a:latin typeface="Cambria" panose="02040503050406030204" pitchFamily="18" charset="0"/>
                <a:ea typeface="Cambria" panose="02040503050406030204" pitchFamily="18" charset="0"/>
              </a:rPr>
              <a:t>Ngu</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Công</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xã</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Trịnh</a:t>
            </a:r>
            <a:r>
              <a:rPr lang="en-US" sz="3600" b="1" dirty="0" smtClean="0">
                <a:latin typeface="Cambria" panose="02040503050406030204" pitchFamily="18" charset="0"/>
                <a:ea typeface="Cambria" panose="02040503050406030204" pitchFamily="18" charset="0"/>
              </a:rPr>
              <a:t> </a:t>
            </a:r>
            <a:r>
              <a:rPr lang="en-US" sz="3600" b="1" dirty="0" err="1" smtClean="0">
                <a:latin typeface="Cambria" panose="02040503050406030204" pitchFamily="18" charset="0"/>
                <a:ea typeface="Cambria" panose="02040503050406030204" pitchFamily="18" charset="0"/>
              </a:rPr>
              <a:t>Tường</a:t>
            </a:r>
            <a:r>
              <a:rPr lang="en-US" sz="3600" b="1" dirty="0" smtClean="0">
                <a:latin typeface="Cambria" panose="02040503050406030204" pitchFamily="18" charset="0"/>
                <a:ea typeface="Cambria" panose="02040503050406030204" pitchFamily="18" charset="0"/>
              </a:rPr>
              <a:t>”.</a:t>
            </a:r>
            <a:endParaRPr lang="en-US" sz="3600"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2928603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advTm="27597">
        <p15:prstTrans prst="origami"/>
      </p:transition>
    </mc:Choice>
    <mc:Fallback xmlns="">
      <p:transition spd="slow" advTm="27597">
        <p:fade/>
      </p:transition>
    </mc:Fallback>
  </mc:AlternateContent>
  <p:timing>
    <p:tnLst>
      <p:par>
        <p:cTn id="1" dur="indefinite" restart="never" nodeType="tmRoot"/>
      </p:par>
    </p:tnLst>
  </p:timing>
  <p:extLst mod="1"/>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TextBox 3"/>
          <p:cNvSpPr txBox="1"/>
          <p:nvPr/>
        </p:nvSpPr>
        <p:spPr>
          <a:xfrm>
            <a:off x="1957084" y="224418"/>
            <a:ext cx="8239862" cy="1569660"/>
          </a:xfrm>
          <a:prstGeom prst="rect">
            <a:avLst/>
          </a:prstGeom>
          <a:noFill/>
        </p:spPr>
        <p:txBody>
          <a:bodyPr wrap="square" rtlCol="0" anchor="ctr" anchorCtr="0">
            <a:spAutoFit/>
          </a:bodyPr>
          <a:lstStyle/>
          <a:p>
            <a:pPr algn="ctr"/>
            <a:r>
              <a:rPr lang="en-US" sz="3200" b="1" dirty="0" err="1" smtClean="0">
                <a:solidFill>
                  <a:srgbClr val="C00000"/>
                </a:solidFill>
                <a:latin typeface="Cambria" panose="02040503050406030204" pitchFamily="18" charset="0"/>
                <a:ea typeface="Cambria" panose="02040503050406030204" pitchFamily="18" charset="0"/>
              </a:rPr>
              <a:t>Tập</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đọc</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Thầy</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cúng</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đi</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bệnh</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viện</a:t>
            </a:r>
            <a:endParaRPr lang="en-US" sz="3200" b="1" dirty="0" smtClean="0">
              <a:solidFill>
                <a:srgbClr val="C00000"/>
              </a:solidFill>
              <a:latin typeface="Cambria" panose="02040503050406030204" pitchFamily="18" charset="0"/>
              <a:ea typeface="Cambria" panose="02040503050406030204" pitchFamily="18" charset="0"/>
            </a:endParaRPr>
          </a:p>
          <a:p>
            <a:pPr algn="r"/>
            <a:r>
              <a:rPr lang="en-US" sz="3200" b="1" dirty="0" smtClean="0">
                <a:latin typeface="Cambria" panose="02040503050406030204" pitchFamily="18" charset="0"/>
                <a:ea typeface="Cambria" panose="02040503050406030204" pitchFamily="18" charset="0"/>
              </a:rPr>
              <a:t>(</a:t>
            </a:r>
            <a:r>
              <a:rPr lang="en-US" sz="3200" b="1" dirty="0" err="1" smtClean="0">
                <a:latin typeface="Cambria" panose="02040503050406030204" pitchFamily="18" charset="0"/>
                <a:ea typeface="Cambria" panose="02040503050406030204" pitchFamily="18" charset="0"/>
              </a:rPr>
              <a:t>Nguyễn</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Lăng</a:t>
            </a:r>
            <a:r>
              <a:rPr lang="en-US" sz="3200" b="1" dirty="0" smtClean="0">
                <a:latin typeface="Cambria" panose="02040503050406030204" pitchFamily="18" charset="0"/>
                <a:ea typeface="Cambria" panose="02040503050406030204" pitchFamily="18" charset="0"/>
              </a:rPr>
              <a:t>)</a:t>
            </a:r>
          </a:p>
          <a:p>
            <a:pPr algn="ctr"/>
            <a:r>
              <a:rPr lang="en-US" sz="3200" b="1" dirty="0" smtClean="0">
                <a:latin typeface="Cambria" panose="02040503050406030204" pitchFamily="18" charset="0"/>
                <a:ea typeface="Cambria" panose="02040503050406030204" pitchFamily="18" charset="0"/>
              </a:rPr>
              <a:t>SGK </a:t>
            </a:r>
            <a:r>
              <a:rPr lang="en-US" sz="3200" b="1" dirty="0" err="1" smtClean="0">
                <a:latin typeface="Cambria" panose="02040503050406030204" pitchFamily="18" charset="0"/>
                <a:ea typeface="Cambria" panose="02040503050406030204" pitchFamily="18" charset="0"/>
              </a:rPr>
              <a:t>Tiếng</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Việt</a:t>
            </a:r>
            <a:r>
              <a:rPr lang="en-US" sz="3200" b="1" dirty="0" smtClean="0">
                <a:latin typeface="Cambria" panose="02040503050406030204" pitchFamily="18" charset="0"/>
                <a:ea typeface="Cambria" panose="02040503050406030204" pitchFamily="18" charset="0"/>
              </a:rPr>
              <a:t> 5 – </a:t>
            </a:r>
            <a:r>
              <a:rPr lang="en-US" sz="3200" b="1" dirty="0" err="1" smtClean="0">
                <a:latin typeface="Cambria" panose="02040503050406030204" pitchFamily="18" charset="0"/>
                <a:ea typeface="Cambria" panose="02040503050406030204" pitchFamily="18" charset="0"/>
              </a:rPr>
              <a:t>tập</a:t>
            </a:r>
            <a:r>
              <a:rPr lang="en-US" sz="3200" b="1" dirty="0" smtClean="0">
                <a:latin typeface="Cambria" panose="02040503050406030204" pitchFamily="18" charset="0"/>
                <a:ea typeface="Cambria" panose="02040503050406030204" pitchFamily="18" charset="0"/>
              </a:rPr>
              <a:t> 1 – </a:t>
            </a:r>
            <a:r>
              <a:rPr lang="en-US" sz="3200" b="1" dirty="0" err="1" smtClean="0">
                <a:latin typeface="Cambria" panose="02040503050406030204" pitchFamily="18" charset="0"/>
                <a:ea typeface="Cambria" panose="02040503050406030204" pitchFamily="18" charset="0"/>
              </a:rPr>
              <a:t>trang</a:t>
            </a:r>
            <a:r>
              <a:rPr lang="en-US" sz="3200" b="1" dirty="0" smtClean="0">
                <a:latin typeface="Cambria" panose="02040503050406030204" pitchFamily="18" charset="0"/>
                <a:ea typeface="Cambria" panose="02040503050406030204" pitchFamily="18" charset="0"/>
              </a:rPr>
              <a:t> 158, 159</a:t>
            </a:r>
            <a:endParaRPr lang="en-US" sz="3200" b="1" dirty="0">
              <a:latin typeface="Cambria" panose="02040503050406030204" pitchFamily="18" charset="0"/>
              <a:ea typeface="Cambria" panose="02040503050406030204" pitchFamily="18" charset="0"/>
            </a:endParaRPr>
          </a:p>
        </p:txBody>
      </p:sp>
      <p:pic>
        <p:nvPicPr>
          <p:cNvPr id="2" name="Picture 1"/>
          <p:cNvPicPr>
            <a:picLocks noChangeAspect="1"/>
          </p:cNvPicPr>
          <p:nvPr/>
        </p:nvPicPr>
        <p:blipFill>
          <a:blip r:embed="rId3"/>
          <a:stretch>
            <a:fillRect/>
          </a:stretch>
        </p:blipFill>
        <p:spPr>
          <a:xfrm>
            <a:off x="2393502" y="1907739"/>
            <a:ext cx="7367025" cy="4579502"/>
          </a:xfrm>
          <a:prstGeom prst="rect">
            <a:avLst/>
          </a:prstGeom>
        </p:spPr>
      </p:pic>
    </p:spTree>
    <p:extLst>
      <p:ext uri="{BB962C8B-B14F-4D97-AF65-F5344CB8AC3E}">
        <p14:creationId xmlns:p14="http://schemas.microsoft.com/office/powerpoint/2010/main" val="3228497915"/>
      </p:ext>
    </p:extLst>
  </p:cSld>
  <p:clrMapOvr>
    <a:masterClrMapping/>
  </p:clrMapOvr>
  <mc:AlternateContent xmlns:mc="http://schemas.openxmlformats.org/markup-compatibility/2006" xmlns:p14="http://schemas.microsoft.com/office/powerpoint/2010/main">
    <mc:Choice Requires="p14">
      <p:transition spd="slow" p14:dur="1250" advTm="53012">
        <p14:switch dir="r"/>
      </p:transition>
    </mc:Choice>
    <mc:Fallback xmlns="">
      <p:transition spd="slow" advTm="53012">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2000" b="-12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691" y="89416"/>
            <a:ext cx="11859491" cy="6422271"/>
          </a:xfrm>
        </p:spPr>
        <p:txBody>
          <a:bodyPr wrap="square" anchor="ctr" anchorCtr="0">
            <a:spAutoFit/>
          </a:bodyPr>
          <a:lstStyle/>
          <a:p>
            <a:pPr marL="0" indent="0" algn="ctr">
              <a:buNone/>
            </a:pPr>
            <a:r>
              <a:rPr lang="en-US" b="1" dirty="0" err="1" smtClean="0">
                <a:solidFill>
                  <a:srgbClr val="C00000"/>
                </a:solidFill>
                <a:latin typeface="Cambria" panose="02040503050406030204" pitchFamily="18" charset="0"/>
                <a:ea typeface="Cambria" panose="02040503050406030204" pitchFamily="18" charset="0"/>
              </a:rPr>
              <a:t>Thầy</a:t>
            </a:r>
            <a:r>
              <a:rPr lang="en-US" b="1" dirty="0" smtClean="0">
                <a:solidFill>
                  <a:srgbClr val="C00000"/>
                </a:solidFill>
                <a:latin typeface="Cambria" panose="02040503050406030204" pitchFamily="18" charset="0"/>
                <a:ea typeface="Cambria" panose="02040503050406030204" pitchFamily="18" charset="0"/>
              </a:rPr>
              <a:t> </a:t>
            </a:r>
            <a:r>
              <a:rPr lang="en-US" b="1" dirty="0" err="1" smtClean="0">
                <a:solidFill>
                  <a:srgbClr val="C00000"/>
                </a:solidFill>
                <a:latin typeface="Cambria" panose="02040503050406030204" pitchFamily="18" charset="0"/>
                <a:ea typeface="Cambria" panose="02040503050406030204" pitchFamily="18" charset="0"/>
              </a:rPr>
              <a:t>cúng</a:t>
            </a:r>
            <a:r>
              <a:rPr lang="en-US" b="1" dirty="0" smtClean="0">
                <a:solidFill>
                  <a:srgbClr val="C00000"/>
                </a:solidFill>
                <a:latin typeface="Cambria" panose="02040503050406030204" pitchFamily="18" charset="0"/>
                <a:ea typeface="Cambria" panose="02040503050406030204" pitchFamily="18" charset="0"/>
              </a:rPr>
              <a:t> </a:t>
            </a:r>
            <a:r>
              <a:rPr lang="en-US" b="1" dirty="0" err="1" smtClean="0">
                <a:solidFill>
                  <a:srgbClr val="C00000"/>
                </a:solidFill>
                <a:latin typeface="Cambria" panose="02040503050406030204" pitchFamily="18" charset="0"/>
                <a:ea typeface="Cambria" panose="02040503050406030204" pitchFamily="18" charset="0"/>
              </a:rPr>
              <a:t>đi</a:t>
            </a:r>
            <a:r>
              <a:rPr lang="en-US" b="1" dirty="0" smtClean="0">
                <a:solidFill>
                  <a:srgbClr val="C00000"/>
                </a:solidFill>
                <a:latin typeface="Cambria" panose="02040503050406030204" pitchFamily="18" charset="0"/>
                <a:ea typeface="Cambria" panose="02040503050406030204" pitchFamily="18" charset="0"/>
              </a:rPr>
              <a:t> </a:t>
            </a:r>
            <a:r>
              <a:rPr lang="en-US" b="1" dirty="0" err="1" smtClean="0">
                <a:solidFill>
                  <a:srgbClr val="C00000"/>
                </a:solidFill>
                <a:latin typeface="Cambria" panose="02040503050406030204" pitchFamily="18" charset="0"/>
                <a:ea typeface="Cambria" panose="02040503050406030204" pitchFamily="18" charset="0"/>
              </a:rPr>
              <a:t>bệnh</a:t>
            </a:r>
            <a:r>
              <a:rPr lang="en-US" b="1" dirty="0" smtClean="0">
                <a:solidFill>
                  <a:srgbClr val="C00000"/>
                </a:solidFill>
                <a:latin typeface="Cambria" panose="02040503050406030204" pitchFamily="18" charset="0"/>
                <a:ea typeface="Cambria" panose="02040503050406030204" pitchFamily="18" charset="0"/>
              </a:rPr>
              <a:t> </a:t>
            </a:r>
            <a:r>
              <a:rPr lang="en-US" b="1" dirty="0" err="1" smtClean="0">
                <a:solidFill>
                  <a:srgbClr val="C00000"/>
                </a:solidFill>
                <a:latin typeface="Cambria" panose="02040503050406030204" pitchFamily="18" charset="0"/>
                <a:ea typeface="Cambria" panose="02040503050406030204" pitchFamily="18" charset="0"/>
              </a:rPr>
              <a:t>viện</a:t>
            </a:r>
            <a:endParaRPr lang="en-US" b="1" dirty="0">
              <a:solidFill>
                <a:srgbClr val="C00000"/>
              </a:solidFill>
              <a:latin typeface="Cambria" panose="02040503050406030204" pitchFamily="18" charset="0"/>
              <a:ea typeface="Cambria" panose="02040503050406030204" pitchFamily="18" charset="0"/>
            </a:endParaRPr>
          </a:p>
          <a:p>
            <a:pPr marL="0" indent="0" algn="just">
              <a:buNone/>
            </a:pPr>
            <a:r>
              <a:rPr lang="en-US" b="1" dirty="0" smtClean="0">
                <a:latin typeface="Cambria" panose="02040503050406030204" pitchFamily="18" charset="0"/>
                <a:ea typeface="Cambria" panose="02040503050406030204" pitchFamily="18" charset="0"/>
              </a:rPr>
              <a:t>	</a:t>
            </a:r>
            <a:r>
              <a:rPr lang="vi-VN" b="1" dirty="0">
                <a:latin typeface="Cambria" panose="02040503050406030204" pitchFamily="18" charset="0"/>
                <a:ea typeface="Cambria" panose="02040503050406030204" pitchFamily="18" charset="0"/>
              </a:rPr>
              <a:t>Cụ Ún làm nghề thầy cúng đã lâu năm. Khắp làng xa bản gần, nhà nào có người ốm cũng nhờ cụ đến cúng để đuổi tà ma. Nhiều người tôn cụ làm thầy, cắp sách theo cụ học nghề cúng bái.</a:t>
            </a:r>
          </a:p>
          <a:p>
            <a:pPr marL="0" indent="0" algn="just">
              <a:buNone/>
            </a:pPr>
            <a:r>
              <a:rPr lang="vi-VN" b="1" dirty="0">
                <a:latin typeface="Cambria" panose="02040503050406030204" pitchFamily="18" charset="0"/>
                <a:ea typeface="Cambria" panose="02040503050406030204" pitchFamily="18" charset="0"/>
              </a:rPr>
              <a:t>Vậy mà gần một năm nay, chẳng hiểu cái ma nào làm cho cụ Ún ốm. Bụng cụ đau quặn, lắm lúc tưởng như có con dao cứa mạnh vào từng khúc ruột. Các học trò của cụ đã nhiều lần cúng cho thầy mà bệnh tình không thuyên giảm.</a:t>
            </a:r>
          </a:p>
          <a:p>
            <a:pPr marL="0" indent="0" algn="just">
              <a:buNone/>
            </a:pPr>
            <a:r>
              <a:rPr lang="en-US" b="1" dirty="0" smtClean="0">
                <a:latin typeface="Cambria" panose="02040503050406030204" pitchFamily="18" charset="0"/>
                <a:ea typeface="Cambria" panose="02040503050406030204" pitchFamily="18" charset="0"/>
              </a:rPr>
              <a:t>	</a:t>
            </a:r>
            <a:r>
              <a:rPr lang="vi-VN" b="1" dirty="0" smtClean="0">
                <a:latin typeface="Cambria" panose="02040503050406030204" pitchFamily="18" charset="0"/>
                <a:ea typeface="Cambria" panose="02040503050406030204" pitchFamily="18" charset="0"/>
              </a:rPr>
              <a:t>Thấy </a:t>
            </a:r>
            <a:r>
              <a:rPr lang="vi-VN" b="1" dirty="0">
                <a:latin typeface="Cambria" panose="02040503050406030204" pitchFamily="18" charset="0"/>
                <a:ea typeface="Cambria" panose="02040503050406030204" pitchFamily="18" charset="0"/>
              </a:rPr>
              <a:t>cha ngày càng đau nặng, con trai cụ khẩn khoản xin đưa cụ đi bệnh viện. Anh nói mãi, nể lời, cụ mới chịu đi.</a:t>
            </a:r>
          </a:p>
          <a:p>
            <a:pPr marL="0" indent="0" algn="just">
              <a:buNone/>
            </a:pPr>
            <a:r>
              <a:rPr lang="en-US" b="1" dirty="0" smtClean="0">
                <a:latin typeface="Cambria" panose="02040503050406030204" pitchFamily="18" charset="0"/>
                <a:ea typeface="Cambria" panose="02040503050406030204" pitchFamily="18" charset="0"/>
              </a:rPr>
              <a:t>	</a:t>
            </a:r>
            <a:r>
              <a:rPr lang="vi-VN" b="1" dirty="0" smtClean="0">
                <a:latin typeface="Cambria" panose="02040503050406030204" pitchFamily="18" charset="0"/>
                <a:ea typeface="Cambria" panose="02040503050406030204" pitchFamily="18" charset="0"/>
              </a:rPr>
              <a:t>Bác </a:t>
            </a:r>
            <a:r>
              <a:rPr lang="vi-VN" b="1" dirty="0">
                <a:latin typeface="Cambria" panose="02040503050406030204" pitchFamily="18" charset="0"/>
                <a:ea typeface="Cambria" panose="02040503050406030204" pitchFamily="18" charset="0"/>
              </a:rPr>
              <a:t>sĩ bảo cụ bị sỏi thận, phải mổ lấy sỏi ra. Cụ sợ mổ. Hơn nữa, cụ không tin bác sĩ người Kinh bắt được con ma người Thái. Thế là cụ trốn về nhà. Nhưng về đến nhà, cụ lại lên cơn đau quằn quại. Cụ bắt con mời thầy Vui, học trò giỏi nhất của cụ, đến cúng trừ ma. Cúng suốt ngày đêm, bệnh vẫn không lui</a:t>
            </a:r>
            <a:r>
              <a:rPr lang="vi-VN" b="1" dirty="0" smtClean="0">
                <a:latin typeface="Cambria" panose="02040503050406030204" pitchFamily="18" charset="0"/>
                <a:ea typeface="Cambria" panose="02040503050406030204" pitchFamily="18" charset="0"/>
              </a:rPr>
              <a:t>.</a:t>
            </a:r>
            <a:endParaRPr lang="vi-VN"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885388352"/>
      </p:ext>
    </p:extLst>
  </p:cSld>
  <p:clrMapOvr>
    <a:masterClrMapping/>
  </p:clrMapOvr>
  <mc:AlternateContent xmlns:mc="http://schemas.openxmlformats.org/markup-compatibility/2006" xmlns:p14="http://schemas.microsoft.com/office/powerpoint/2010/main">
    <mc:Choice Requires="p14">
      <p:transition spd="slow" p14:dur="1600" advTm="131676">
        <p14:prism isInverted="1"/>
      </p:transition>
    </mc:Choice>
    <mc:Fallback xmlns="">
      <p:transition spd="slow" advTm="131676">
        <p:fade/>
      </p:transition>
    </mc:Fallback>
  </mc:AlternateContent>
  <p:timing>
    <p:tnLst>
      <p:par>
        <p:cTn id="1" dur="indefinite" restart="never" nodeType="tmRoot"/>
      </p:par>
    </p:tnLst>
  </p:timing>
  <p:extLst mod="1"/>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2000" b="-12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90947" y="881832"/>
            <a:ext cx="11637818" cy="4095480"/>
          </a:xfrm>
        </p:spPr>
        <p:txBody>
          <a:bodyPr wrap="square" anchor="ctr" anchorCtr="0">
            <a:spAutoFit/>
          </a:bodyPr>
          <a:lstStyle/>
          <a:p>
            <a:pPr marL="0" indent="0" algn="just">
              <a:buNone/>
            </a:pPr>
            <a:r>
              <a:rPr lang="en-US" b="1" dirty="0" smtClean="0">
                <a:latin typeface="Cambria" panose="02040503050406030204" pitchFamily="18" charset="0"/>
                <a:ea typeface="Cambria" panose="02040503050406030204" pitchFamily="18" charset="0"/>
              </a:rPr>
              <a:t>	</a:t>
            </a:r>
            <a:r>
              <a:rPr lang="vi-VN" b="1" dirty="0" smtClean="0">
                <a:latin typeface="Cambria" panose="02040503050406030204" pitchFamily="18" charset="0"/>
                <a:ea typeface="Cambria" panose="02040503050406030204" pitchFamily="18" charset="0"/>
              </a:rPr>
              <a:t>Sáng </a:t>
            </a:r>
            <a:r>
              <a:rPr lang="vi-VN" b="1" dirty="0">
                <a:latin typeface="Cambria" panose="02040503050406030204" pitchFamily="18" charset="0"/>
                <a:ea typeface="Cambria" panose="02040503050406030204" pitchFamily="18" charset="0"/>
              </a:rPr>
              <a:t>hôm sau, bỗng có hai người mặc áo trắng tất tả phi ngựa đến. Hóa ra họ là bác sĩ và y tá bệnh viện đi tìm cụ Ún. Bác sĩ tiêm thuốc giảm đau, cụ Ún thấy đỡ. Ngồi bên giường người bệnh, ông bác sĩ ôn tồn giải thích. Gia đình lại đưa cụ lên bệnh viện.</a:t>
            </a:r>
          </a:p>
          <a:p>
            <a:pPr marL="0" indent="0" algn="just">
              <a:buNone/>
            </a:pPr>
            <a:r>
              <a:rPr lang="en-US" b="1" dirty="0" smtClean="0">
                <a:latin typeface="Cambria" panose="02040503050406030204" pitchFamily="18" charset="0"/>
                <a:ea typeface="Cambria" panose="02040503050406030204" pitchFamily="18" charset="0"/>
              </a:rPr>
              <a:t>	</a:t>
            </a:r>
            <a:r>
              <a:rPr lang="vi-VN" b="1" dirty="0" smtClean="0">
                <a:latin typeface="Cambria" panose="02040503050406030204" pitchFamily="18" charset="0"/>
                <a:ea typeface="Cambria" panose="02040503050406030204" pitchFamily="18" charset="0"/>
              </a:rPr>
              <a:t>Nửa </a:t>
            </a:r>
            <a:r>
              <a:rPr lang="vi-VN" b="1" dirty="0">
                <a:latin typeface="Cambria" panose="02040503050406030204" pitchFamily="18" charset="0"/>
                <a:ea typeface="Cambria" panose="02040503050406030204" pitchFamily="18" charset="0"/>
              </a:rPr>
              <a:t>tháng sau, cụ Ún khỏi bệnh. Về nhà, cụ nói với bà con:</a:t>
            </a:r>
          </a:p>
          <a:p>
            <a:pPr marL="0" indent="0" algn="just">
              <a:buNone/>
            </a:pPr>
            <a:r>
              <a:rPr lang="en-US" b="1" dirty="0">
                <a:latin typeface="Cambria" panose="02040503050406030204" pitchFamily="18" charset="0"/>
                <a:ea typeface="Cambria" panose="02040503050406030204" pitchFamily="18" charset="0"/>
              </a:rPr>
              <a:t>	</a:t>
            </a:r>
            <a:r>
              <a:rPr lang="en-US" b="1" dirty="0" smtClean="0">
                <a:latin typeface="Cambria" panose="02040503050406030204" pitchFamily="18" charset="0"/>
                <a:ea typeface="Cambria" panose="02040503050406030204" pitchFamily="18" charset="0"/>
              </a:rPr>
              <a:t>- </a:t>
            </a:r>
            <a:r>
              <a:rPr lang="vi-VN" b="1" dirty="0" smtClean="0">
                <a:latin typeface="Cambria" panose="02040503050406030204" pitchFamily="18" charset="0"/>
                <a:ea typeface="Cambria" panose="02040503050406030204" pitchFamily="18" charset="0"/>
              </a:rPr>
              <a:t>Từ </a:t>
            </a:r>
            <a:r>
              <a:rPr lang="vi-VN" b="1" dirty="0">
                <a:latin typeface="Cambria" panose="02040503050406030204" pitchFamily="18" charset="0"/>
                <a:ea typeface="Cambria" panose="02040503050406030204" pitchFamily="18" charset="0"/>
              </a:rPr>
              <a:t>nay, tôi dứt khoát bỏ nghề thầy cúng. Bà con ốm đau nên đi bệnh viện.</a:t>
            </a:r>
          </a:p>
          <a:p>
            <a:pPr marL="0" indent="0" algn="r">
              <a:buNone/>
            </a:pPr>
            <a:r>
              <a:rPr lang="vi-VN" b="1" dirty="0">
                <a:latin typeface="Cambria" panose="02040503050406030204" pitchFamily="18" charset="0"/>
                <a:ea typeface="Cambria" panose="02040503050406030204" pitchFamily="18" charset="0"/>
              </a:rPr>
              <a:t>Theo NGUYỄN LĂNG</a:t>
            </a:r>
          </a:p>
          <a:p>
            <a:pPr marL="0" indent="0" algn="just">
              <a:buNone/>
            </a:pPr>
            <a:endParaRPr lang="en-US"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742915810"/>
      </p:ext>
    </p:extLst>
  </p:cSld>
  <p:clrMapOvr>
    <a:masterClrMapping/>
  </p:clrMapOvr>
  <mc:AlternateContent xmlns:mc="http://schemas.openxmlformats.org/markup-compatibility/2006" xmlns:p14="http://schemas.microsoft.com/office/powerpoint/2010/main">
    <mc:Choice Requires="p14">
      <p:transition spd="slow" p14:dur="1600" advTm="131676">
        <p14:prism isInverted="1"/>
      </p:transition>
    </mc:Choice>
    <mc:Fallback xmlns="">
      <p:transition spd="slow" advTm="131676">
        <p:fade/>
      </p:transition>
    </mc:Fallback>
  </mc:AlternateContent>
  <p:timing>
    <p:tnLst>
      <p:par>
        <p:cTn id="1" dur="indefinite" restart="never" nodeType="tmRoot"/>
      </p:par>
    </p:tnLst>
  </p:timing>
  <p:extLst mod="1"/>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4" name="TextBox 3"/>
          <p:cNvSpPr txBox="1"/>
          <p:nvPr/>
        </p:nvSpPr>
        <p:spPr>
          <a:xfrm>
            <a:off x="997527" y="971799"/>
            <a:ext cx="10418618" cy="3539430"/>
          </a:xfrm>
          <a:prstGeom prst="rect">
            <a:avLst/>
          </a:prstGeom>
          <a:noFill/>
        </p:spPr>
        <p:txBody>
          <a:bodyPr wrap="square" rtlCol="0">
            <a:spAutoFit/>
          </a:bodyPr>
          <a:lstStyle/>
          <a:p>
            <a:r>
              <a:rPr lang="en-US" sz="3200" b="1" dirty="0" err="1" smtClean="0">
                <a:latin typeface="Cambria" panose="02040503050406030204" pitchFamily="18" charset="0"/>
                <a:ea typeface="Cambria" panose="02040503050406030204" pitchFamily="18" charset="0"/>
              </a:rPr>
              <a:t>Bài</a:t>
            </a:r>
            <a:r>
              <a:rPr lang="en-US" sz="3200" b="1" dirty="0" smtClean="0">
                <a:latin typeface="Cambria" panose="02040503050406030204" pitchFamily="18" charset="0"/>
                <a:ea typeface="Cambria" panose="02040503050406030204" pitchFamily="18" charset="0"/>
              </a:rPr>
              <a:t> chia </a:t>
            </a:r>
            <a:r>
              <a:rPr lang="en-US" sz="3200" b="1" dirty="0" err="1" smtClean="0">
                <a:latin typeface="Cambria" panose="02040503050406030204" pitchFamily="18" charset="0"/>
                <a:ea typeface="Cambria" panose="02040503050406030204" pitchFamily="18" charset="0"/>
              </a:rPr>
              <a:t>làm</a:t>
            </a:r>
            <a:r>
              <a:rPr lang="en-US" sz="3200" b="1" dirty="0" smtClean="0">
                <a:latin typeface="Cambria" panose="02040503050406030204" pitchFamily="18" charset="0"/>
                <a:ea typeface="Cambria" panose="02040503050406030204" pitchFamily="18" charset="0"/>
              </a:rPr>
              <a:t> 3 </a:t>
            </a:r>
            <a:r>
              <a:rPr lang="en-US" sz="3200" b="1" dirty="0" err="1" smtClean="0">
                <a:latin typeface="Cambria" panose="02040503050406030204" pitchFamily="18" charset="0"/>
                <a:ea typeface="Cambria" panose="02040503050406030204" pitchFamily="18" charset="0"/>
              </a:rPr>
              <a:t>đoạn</a:t>
            </a:r>
            <a:r>
              <a:rPr lang="en-US" sz="3200" b="1" dirty="0" smtClean="0">
                <a:latin typeface="Cambria" panose="02040503050406030204" pitchFamily="18" charset="0"/>
                <a:ea typeface="Cambria" panose="02040503050406030204" pitchFamily="18" charset="0"/>
              </a:rPr>
              <a:t>:</a:t>
            </a:r>
          </a:p>
          <a:p>
            <a:endParaRPr lang="en-US" sz="3200" b="1" dirty="0" smtClean="0">
              <a:latin typeface="Cambria" panose="02040503050406030204" pitchFamily="18" charset="0"/>
              <a:ea typeface="Cambria" panose="02040503050406030204" pitchFamily="18" charset="0"/>
            </a:endParaRPr>
          </a:p>
          <a:p>
            <a:pPr marL="285750" indent="-285750">
              <a:buFontTx/>
              <a:buChar char="-"/>
            </a:pPr>
            <a:r>
              <a:rPr lang="en-US" sz="3200" b="1" dirty="0" err="1" smtClean="0">
                <a:latin typeface="Cambria" panose="02040503050406030204" pitchFamily="18" charset="0"/>
                <a:ea typeface="Cambria" panose="02040503050406030204" pitchFamily="18" charset="0"/>
              </a:rPr>
              <a:t>Đoạn</a:t>
            </a:r>
            <a:r>
              <a:rPr lang="en-US" sz="3200" b="1" dirty="0" smtClean="0">
                <a:latin typeface="Cambria" panose="02040503050406030204" pitchFamily="18" charset="0"/>
                <a:ea typeface="Cambria" panose="02040503050406030204" pitchFamily="18" charset="0"/>
              </a:rPr>
              <a:t> 1: </a:t>
            </a:r>
            <a:r>
              <a:rPr lang="en-US" sz="3200" b="1" dirty="0" err="1" smtClean="0">
                <a:latin typeface="Cambria" panose="02040503050406030204" pitchFamily="18" charset="0"/>
                <a:ea typeface="Cambria" panose="02040503050406030204" pitchFamily="18" charset="0"/>
              </a:rPr>
              <a:t>Từ</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đầu</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đến</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học</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nghề</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cúng</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bái</a:t>
            </a:r>
            <a:r>
              <a:rPr lang="en-US" sz="3200" b="1" dirty="0" smtClean="0">
                <a:latin typeface="Cambria" panose="02040503050406030204" pitchFamily="18" charset="0"/>
                <a:ea typeface="Cambria" panose="02040503050406030204" pitchFamily="18" charset="0"/>
              </a:rPr>
              <a:t>.”</a:t>
            </a:r>
          </a:p>
          <a:p>
            <a:pPr marL="285750" indent="-285750">
              <a:buFontTx/>
              <a:buChar char="-"/>
            </a:pPr>
            <a:r>
              <a:rPr lang="en-US" sz="3200" b="1" dirty="0" err="1" smtClean="0">
                <a:latin typeface="Cambria" panose="02040503050406030204" pitchFamily="18" charset="0"/>
                <a:ea typeface="Cambria" panose="02040503050406030204" pitchFamily="18" charset="0"/>
              </a:rPr>
              <a:t>Đoạn</a:t>
            </a:r>
            <a:r>
              <a:rPr lang="en-US" sz="3200" b="1" dirty="0" smtClean="0">
                <a:latin typeface="Cambria" panose="02040503050406030204" pitchFamily="18" charset="0"/>
                <a:ea typeface="Cambria" panose="02040503050406030204" pitchFamily="18" charset="0"/>
              </a:rPr>
              <a:t> 2: </a:t>
            </a:r>
            <a:r>
              <a:rPr lang="en-US" sz="3200" b="1" dirty="0" err="1" smtClean="0">
                <a:latin typeface="Cambria" panose="02040503050406030204" pitchFamily="18" charset="0"/>
                <a:ea typeface="Cambria" panose="02040503050406030204" pitchFamily="18" charset="0"/>
              </a:rPr>
              <a:t>Từ</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Vậy</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mà</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gần</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một</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năm</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đến</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không</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thuyên</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giảm</a:t>
            </a:r>
            <a:r>
              <a:rPr lang="en-US" sz="3200" b="1" dirty="0" smtClean="0">
                <a:latin typeface="Cambria" panose="02040503050406030204" pitchFamily="18" charset="0"/>
                <a:ea typeface="Cambria" panose="02040503050406030204" pitchFamily="18" charset="0"/>
              </a:rPr>
              <a:t>.”</a:t>
            </a:r>
          </a:p>
          <a:p>
            <a:pPr marL="285750" indent="-285750">
              <a:buFontTx/>
              <a:buChar char="-"/>
            </a:pPr>
            <a:r>
              <a:rPr lang="en-US" sz="3200" b="1" dirty="0" err="1" smtClean="0">
                <a:latin typeface="Cambria" panose="02040503050406030204" pitchFamily="18" charset="0"/>
                <a:ea typeface="Cambria" panose="02040503050406030204" pitchFamily="18" charset="0"/>
              </a:rPr>
              <a:t>Đoạn</a:t>
            </a:r>
            <a:r>
              <a:rPr lang="en-US" sz="3200" b="1" dirty="0" smtClean="0">
                <a:latin typeface="Cambria" panose="02040503050406030204" pitchFamily="18" charset="0"/>
                <a:ea typeface="Cambria" panose="02040503050406030204" pitchFamily="18" charset="0"/>
              </a:rPr>
              <a:t> 3: </a:t>
            </a:r>
            <a:r>
              <a:rPr lang="en-US" sz="3200" b="1" dirty="0" err="1" smtClean="0">
                <a:latin typeface="Cambria" panose="02040503050406030204" pitchFamily="18" charset="0"/>
                <a:ea typeface="Cambria" panose="02040503050406030204" pitchFamily="18" charset="0"/>
              </a:rPr>
              <a:t>Từ</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Thấy</a:t>
            </a:r>
            <a:r>
              <a:rPr lang="en-US" sz="3200" b="1" dirty="0" smtClean="0">
                <a:latin typeface="Cambria" panose="02040503050406030204" pitchFamily="18" charset="0"/>
                <a:ea typeface="Cambria" panose="02040503050406030204" pitchFamily="18" charset="0"/>
              </a:rPr>
              <a:t> ca </a:t>
            </a:r>
            <a:r>
              <a:rPr lang="en-US" sz="3200" b="1" dirty="0" err="1" smtClean="0">
                <a:latin typeface="Cambria" panose="02040503050406030204" pitchFamily="18" charset="0"/>
                <a:ea typeface="Cambria" panose="02040503050406030204" pitchFamily="18" charset="0"/>
              </a:rPr>
              <a:t>ngày</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càng</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bệnh</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vẫn</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không</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lui</a:t>
            </a:r>
            <a:r>
              <a:rPr lang="en-US" sz="3200" b="1" dirty="0" smtClean="0">
                <a:latin typeface="Cambria" panose="02040503050406030204" pitchFamily="18" charset="0"/>
                <a:ea typeface="Cambria" panose="02040503050406030204" pitchFamily="18" charset="0"/>
              </a:rPr>
              <a:t>.”</a:t>
            </a:r>
          </a:p>
          <a:p>
            <a:pPr marL="285750" indent="-285750">
              <a:buFontTx/>
              <a:buChar char="-"/>
            </a:pPr>
            <a:r>
              <a:rPr lang="en-US" sz="3200" b="1" dirty="0" err="1" smtClean="0">
                <a:latin typeface="Cambria" panose="02040503050406030204" pitchFamily="18" charset="0"/>
                <a:ea typeface="Cambria" panose="02040503050406030204" pitchFamily="18" charset="0"/>
              </a:rPr>
              <a:t>Đoạn</a:t>
            </a:r>
            <a:r>
              <a:rPr lang="en-US" sz="3200" b="1" dirty="0" smtClean="0">
                <a:latin typeface="Cambria" panose="02040503050406030204" pitchFamily="18" charset="0"/>
                <a:ea typeface="Cambria" panose="02040503050406030204" pitchFamily="18" charset="0"/>
              </a:rPr>
              <a:t> 4: </a:t>
            </a:r>
            <a:r>
              <a:rPr lang="en-US" sz="3200" b="1" dirty="0" err="1" smtClean="0">
                <a:latin typeface="Cambria" panose="02040503050406030204" pitchFamily="18" charset="0"/>
                <a:ea typeface="Cambria" panose="02040503050406030204" pitchFamily="18" charset="0"/>
              </a:rPr>
              <a:t>Từ</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Sáng</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hôm</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sau</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đến</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hết</a:t>
            </a:r>
            <a:r>
              <a:rPr lang="en-US" sz="3200" b="1" dirty="0" smtClean="0">
                <a:latin typeface="Cambria" panose="02040503050406030204" pitchFamily="18" charset="0"/>
                <a:ea typeface="Cambria" panose="02040503050406030204" pitchFamily="18" charset="0"/>
              </a:rPr>
              <a:t>.</a:t>
            </a:r>
          </a:p>
        </p:txBody>
      </p:sp>
    </p:spTree>
    <p:extLst>
      <p:ext uri="{BB962C8B-B14F-4D97-AF65-F5344CB8AC3E}">
        <p14:creationId xmlns:p14="http://schemas.microsoft.com/office/powerpoint/2010/main" val="23424482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2000" b="-12000"/>
          </a:stretch>
        </a:blipFill>
        <a:effectLst/>
      </p:bgPr>
    </p:bg>
    <p:spTree>
      <p:nvGrpSpPr>
        <p:cNvPr id="1" name=""/>
        <p:cNvGrpSpPr/>
        <p:nvPr/>
      </p:nvGrpSpPr>
      <p:grpSpPr>
        <a:xfrm>
          <a:off x="0" y="0"/>
          <a:ext cx="0" cy="0"/>
          <a:chOff x="0" y="0"/>
          <a:chExt cx="0" cy="0"/>
        </a:xfrm>
      </p:grpSpPr>
      <p:sp>
        <p:nvSpPr>
          <p:cNvPr id="3" name="TextBox 2"/>
          <p:cNvSpPr txBox="1"/>
          <p:nvPr/>
        </p:nvSpPr>
        <p:spPr>
          <a:xfrm>
            <a:off x="2998347" y="365760"/>
            <a:ext cx="6195350" cy="584775"/>
          </a:xfrm>
          <a:prstGeom prst="rect">
            <a:avLst/>
          </a:prstGeom>
          <a:noFill/>
        </p:spPr>
        <p:txBody>
          <a:bodyPr wrap="none" rtlCol="0" anchor="ctr" anchorCtr="1">
            <a:spAutoFit/>
          </a:bodyPr>
          <a:lstStyle/>
          <a:p>
            <a:pPr algn="ctr"/>
            <a:r>
              <a:rPr lang="en-US" sz="3200" b="1" dirty="0" err="1" smtClean="0">
                <a:solidFill>
                  <a:srgbClr val="C00000"/>
                </a:solidFill>
                <a:latin typeface="Cambria" panose="02040503050406030204" pitchFamily="18" charset="0"/>
                <a:ea typeface="Cambria" panose="02040503050406030204" pitchFamily="18" charset="0"/>
              </a:rPr>
              <a:t>Tập</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đọc</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Thầy</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cúng</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đi</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bệnh</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viện</a:t>
            </a:r>
            <a:endParaRPr lang="en-US" sz="3200" b="1" dirty="0">
              <a:solidFill>
                <a:srgbClr val="C00000"/>
              </a:solidFill>
              <a:latin typeface="Cambria" panose="02040503050406030204" pitchFamily="18" charset="0"/>
              <a:ea typeface="Cambria" panose="02040503050406030204" pitchFamily="18" charset="0"/>
            </a:endParaRPr>
          </a:p>
        </p:txBody>
      </p:sp>
      <p:sp>
        <p:nvSpPr>
          <p:cNvPr id="6" name="TextBox 5"/>
          <p:cNvSpPr txBox="1"/>
          <p:nvPr/>
        </p:nvSpPr>
        <p:spPr>
          <a:xfrm>
            <a:off x="2106946" y="1116235"/>
            <a:ext cx="2079415" cy="584775"/>
          </a:xfrm>
          <a:prstGeom prst="rect">
            <a:avLst/>
          </a:prstGeom>
          <a:noFill/>
        </p:spPr>
        <p:txBody>
          <a:bodyPr wrap="none" rtlCol="0" anchor="ctr" anchorCtr="0">
            <a:spAutoFit/>
          </a:bodyPr>
          <a:lstStyle/>
          <a:p>
            <a:r>
              <a:rPr lang="en-US" sz="3200" b="1" smtClean="0">
                <a:solidFill>
                  <a:srgbClr val="9900CC"/>
                </a:solidFill>
                <a:latin typeface="Cambria" panose="02040503050406030204" pitchFamily="18" charset="0"/>
                <a:ea typeface="Cambria" panose="02040503050406030204" pitchFamily="18" charset="0"/>
              </a:rPr>
              <a:t>Luyện đọc</a:t>
            </a:r>
            <a:endParaRPr lang="en-US" sz="3200" b="1">
              <a:solidFill>
                <a:srgbClr val="9900CC"/>
              </a:solidFill>
              <a:latin typeface="Cambria" panose="02040503050406030204" pitchFamily="18" charset="0"/>
              <a:ea typeface="Cambria" panose="02040503050406030204" pitchFamily="18" charset="0"/>
            </a:endParaRPr>
          </a:p>
        </p:txBody>
      </p:sp>
      <p:sp>
        <p:nvSpPr>
          <p:cNvPr id="7" name="TextBox 6"/>
          <p:cNvSpPr txBox="1"/>
          <p:nvPr/>
        </p:nvSpPr>
        <p:spPr>
          <a:xfrm>
            <a:off x="8005640" y="1116235"/>
            <a:ext cx="2560316" cy="584775"/>
          </a:xfrm>
          <a:prstGeom prst="rect">
            <a:avLst/>
          </a:prstGeom>
          <a:noFill/>
        </p:spPr>
        <p:txBody>
          <a:bodyPr wrap="none" rtlCol="0" anchor="ctr" anchorCtr="0">
            <a:spAutoFit/>
          </a:bodyPr>
          <a:lstStyle/>
          <a:p>
            <a:r>
              <a:rPr lang="en-US" sz="3200" b="1" smtClean="0">
                <a:solidFill>
                  <a:srgbClr val="9900CC"/>
                </a:solidFill>
                <a:latin typeface="Cambria" panose="02040503050406030204" pitchFamily="18" charset="0"/>
                <a:ea typeface="Cambria" panose="02040503050406030204" pitchFamily="18" charset="0"/>
              </a:rPr>
              <a:t>Tìm hiểu bài</a:t>
            </a:r>
            <a:endParaRPr lang="en-US" sz="3200" b="1">
              <a:solidFill>
                <a:srgbClr val="9900CC"/>
              </a:solidFill>
              <a:latin typeface="Cambria" panose="02040503050406030204" pitchFamily="18" charset="0"/>
              <a:ea typeface="Cambria" panose="02040503050406030204" pitchFamily="18" charset="0"/>
            </a:endParaRPr>
          </a:p>
        </p:txBody>
      </p:sp>
      <p:cxnSp>
        <p:nvCxnSpPr>
          <p:cNvPr id="9" name="Straight Connector 8"/>
          <p:cNvCxnSpPr/>
          <p:nvPr/>
        </p:nvCxnSpPr>
        <p:spPr>
          <a:xfrm flipH="1">
            <a:off x="6082145" y="1145899"/>
            <a:ext cx="7032" cy="3772465"/>
          </a:xfrm>
          <a:prstGeom prst="line">
            <a:avLst/>
          </a:prstGeom>
          <a:ln w="38100"/>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2106946" y="2626631"/>
            <a:ext cx="2422458" cy="584775"/>
          </a:xfrm>
          <a:prstGeom prst="rect">
            <a:avLst/>
          </a:prstGeom>
          <a:noFill/>
        </p:spPr>
        <p:txBody>
          <a:bodyPr wrap="none" rtlCol="0" anchor="ctr" anchorCtr="0">
            <a:spAutoFit/>
          </a:bodyPr>
          <a:lstStyle/>
          <a:p>
            <a:r>
              <a:rPr lang="en-US" sz="3200" b="1" dirty="0" err="1">
                <a:latin typeface="Cambria" panose="02040503050406030204" pitchFamily="18" charset="0"/>
                <a:ea typeface="Cambria" panose="02040503050406030204" pitchFamily="18" charset="0"/>
              </a:rPr>
              <a:t>k</a:t>
            </a:r>
            <a:r>
              <a:rPr lang="en-US" sz="3200" b="1" dirty="0" err="1" smtClean="0">
                <a:latin typeface="Cambria" panose="02040503050406030204" pitchFamily="18" charset="0"/>
                <a:ea typeface="Cambria" panose="02040503050406030204" pitchFamily="18" charset="0"/>
              </a:rPr>
              <a:t>hẩn</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khoản</a:t>
            </a:r>
            <a:endParaRPr lang="en-US" sz="3200" b="1" dirty="0">
              <a:latin typeface="Cambria" panose="02040503050406030204" pitchFamily="18" charset="0"/>
              <a:ea typeface="Cambria" panose="02040503050406030204" pitchFamily="18" charset="0"/>
            </a:endParaRPr>
          </a:p>
        </p:txBody>
      </p:sp>
      <p:sp>
        <p:nvSpPr>
          <p:cNvPr id="13" name="TextBox 12"/>
          <p:cNvSpPr txBox="1"/>
          <p:nvPr/>
        </p:nvSpPr>
        <p:spPr>
          <a:xfrm>
            <a:off x="2106946" y="3381829"/>
            <a:ext cx="1691489" cy="584775"/>
          </a:xfrm>
          <a:prstGeom prst="rect">
            <a:avLst/>
          </a:prstGeom>
          <a:noFill/>
        </p:spPr>
        <p:txBody>
          <a:bodyPr wrap="none" rtlCol="0" anchor="ctr" anchorCtr="0">
            <a:spAutoFit/>
          </a:bodyPr>
          <a:lstStyle/>
          <a:p>
            <a:r>
              <a:rPr lang="en-US" sz="3200" b="1" dirty="0" err="1">
                <a:latin typeface="Cambria" panose="02040503050406030204" pitchFamily="18" charset="0"/>
                <a:ea typeface="Cambria" panose="02040503050406030204" pitchFamily="18" charset="0"/>
              </a:rPr>
              <a:t>s</a:t>
            </a:r>
            <a:r>
              <a:rPr lang="en-US" sz="3200" b="1" dirty="0" err="1" smtClean="0">
                <a:latin typeface="Cambria" panose="02040503050406030204" pitchFamily="18" charset="0"/>
                <a:ea typeface="Cambria" panose="02040503050406030204" pitchFamily="18" charset="0"/>
              </a:rPr>
              <a:t>ỏi</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thận</a:t>
            </a:r>
            <a:endParaRPr lang="en-US" sz="3200" b="1" dirty="0">
              <a:latin typeface="Cambria" panose="02040503050406030204" pitchFamily="18" charset="0"/>
              <a:ea typeface="Cambria" panose="02040503050406030204" pitchFamily="18" charset="0"/>
            </a:endParaRPr>
          </a:p>
        </p:txBody>
      </p:sp>
      <p:sp>
        <p:nvSpPr>
          <p:cNvPr id="15" name="TextBox 14"/>
          <p:cNvSpPr txBox="1"/>
          <p:nvPr/>
        </p:nvSpPr>
        <p:spPr>
          <a:xfrm>
            <a:off x="2106946" y="1864203"/>
            <a:ext cx="2505814" cy="584775"/>
          </a:xfrm>
          <a:prstGeom prst="rect">
            <a:avLst/>
          </a:prstGeom>
          <a:noFill/>
        </p:spPr>
        <p:txBody>
          <a:bodyPr wrap="none" rtlCol="0" anchor="ctr" anchorCtr="0">
            <a:spAutoFit/>
          </a:bodyPr>
          <a:lstStyle/>
          <a:p>
            <a:r>
              <a:rPr lang="en-US" sz="3200" b="1" dirty="0" err="1">
                <a:latin typeface="Cambria" panose="02040503050406030204" pitchFamily="18" charset="0"/>
                <a:ea typeface="Cambria" panose="02040503050406030204" pitchFamily="18" charset="0"/>
              </a:rPr>
              <a:t>t</a:t>
            </a:r>
            <a:r>
              <a:rPr lang="en-US" sz="3200" b="1" dirty="0" err="1" smtClean="0">
                <a:latin typeface="Cambria" panose="02040503050406030204" pitchFamily="18" charset="0"/>
                <a:ea typeface="Cambria" panose="02040503050406030204" pitchFamily="18" charset="0"/>
              </a:rPr>
              <a:t>huyên</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giảm</a:t>
            </a:r>
            <a:endParaRPr lang="en-US" sz="3200" b="1" dirty="0">
              <a:latin typeface="Cambria" panose="02040503050406030204" pitchFamily="18" charset="0"/>
              <a:ea typeface="Cambria" panose="02040503050406030204" pitchFamily="18" charset="0"/>
            </a:endParaRPr>
          </a:p>
        </p:txBody>
      </p:sp>
      <p:sp>
        <p:nvSpPr>
          <p:cNvPr id="16" name="TextBox 15"/>
          <p:cNvSpPr txBox="1"/>
          <p:nvPr/>
        </p:nvSpPr>
        <p:spPr>
          <a:xfrm>
            <a:off x="8005640" y="1865383"/>
            <a:ext cx="2505814" cy="584775"/>
          </a:xfrm>
          <a:prstGeom prst="rect">
            <a:avLst/>
          </a:prstGeom>
          <a:noFill/>
        </p:spPr>
        <p:txBody>
          <a:bodyPr wrap="none" rtlCol="0" anchor="ctr" anchorCtr="0">
            <a:spAutoFit/>
          </a:bodyPr>
          <a:lstStyle/>
          <a:p>
            <a:r>
              <a:rPr lang="en-US" sz="3200" b="1" dirty="0" err="1">
                <a:latin typeface="Cambria" panose="02040503050406030204" pitchFamily="18" charset="0"/>
                <a:ea typeface="Cambria" panose="02040503050406030204" pitchFamily="18" charset="0"/>
              </a:rPr>
              <a:t>t</a:t>
            </a:r>
            <a:r>
              <a:rPr lang="en-US" sz="3200" b="1" dirty="0" err="1" smtClean="0">
                <a:latin typeface="Cambria" panose="02040503050406030204" pitchFamily="18" charset="0"/>
                <a:ea typeface="Cambria" panose="02040503050406030204" pitchFamily="18" charset="0"/>
              </a:rPr>
              <a:t>huyên</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giảm</a:t>
            </a:r>
            <a:endParaRPr lang="en-US" sz="3200" b="1" dirty="0">
              <a:latin typeface="Cambria" panose="02040503050406030204" pitchFamily="18" charset="0"/>
              <a:ea typeface="Cambria" panose="02040503050406030204" pitchFamily="18" charset="0"/>
            </a:endParaRPr>
          </a:p>
        </p:txBody>
      </p:sp>
      <p:sp>
        <p:nvSpPr>
          <p:cNvPr id="20" name="TextBox 19"/>
          <p:cNvSpPr txBox="1"/>
          <p:nvPr/>
        </p:nvSpPr>
        <p:spPr>
          <a:xfrm>
            <a:off x="3439740" y="5637977"/>
            <a:ext cx="5849377" cy="584775"/>
          </a:xfrm>
          <a:prstGeom prst="rect">
            <a:avLst/>
          </a:prstGeom>
          <a:solidFill>
            <a:schemeClr val="bg1"/>
          </a:solidFill>
        </p:spPr>
        <p:txBody>
          <a:bodyPr wrap="square" rtlCol="0" anchor="ctr" anchorCtr="0">
            <a:spAutoFit/>
          </a:bodyPr>
          <a:lstStyle/>
          <a:p>
            <a:r>
              <a:rPr lang="en-US" sz="3200" b="1" dirty="0" smtClean="0">
                <a:solidFill>
                  <a:srgbClr val="0070C0"/>
                </a:solidFill>
                <a:latin typeface="Cambria" panose="02040503050406030204" pitchFamily="18" charset="0"/>
                <a:ea typeface="Cambria" panose="02040503050406030204" pitchFamily="18" charset="0"/>
              </a:rPr>
              <a:t>(</a:t>
            </a:r>
            <a:r>
              <a:rPr lang="en-US" sz="3200" b="1" dirty="0" err="1" smtClean="0">
                <a:solidFill>
                  <a:srgbClr val="0070C0"/>
                </a:solidFill>
                <a:latin typeface="Cambria" panose="02040503050406030204" pitchFamily="18" charset="0"/>
                <a:ea typeface="Cambria" panose="02040503050406030204" pitchFamily="18" charset="0"/>
              </a:rPr>
              <a:t>bệnh</a:t>
            </a:r>
            <a:r>
              <a:rPr lang="en-US" sz="3200" b="1" dirty="0" smtClean="0">
                <a:solidFill>
                  <a:srgbClr val="0070C0"/>
                </a:solidFill>
                <a:latin typeface="Cambria" panose="02040503050406030204" pitchFamily="18" charset="0"/>
                <a:ea typeface="Cambria" panose="02040503050406030204" pitchFamily="18" charset="0"/>
              </a:rPr>
              <a:t>) </a:t>
            </a:r>
            <a:r>
              <a:rPr lang="en-US" sz="3200" b="1" dirty="0" err="1" smtClean="0">
                <a:solidFill>
                  <a:srgbClr val="0070C0"/>
                </a:solidFill>
                <a:latin typeface="Cambria" panose="02040503050406030204" pitchFamily="18" charset="0"/>
                <a:ea typeface="Cambria" panose="02040503050406030204" pitchFamily="18" charset="0"/>
              </a:rPr>
              <a:t>có</a:t>
            </a:r>
            <a:r>
              <a:rPr lang="en-US" sz="3200" b="1" dirty="0" smtClean="0">
                <a:solidFill>
                  <a:srgbClr val="0070C0"/>
                </a:solidFill>
                <a:latin typeface="Cambria" panose="02040503050406030204" pitchFamily="18" charset="0"/>
                <a:ea typeface="Cambria" panose="02040503050406030204" pitchFamily="18" charset="0"/>
              </a:rPr>
              <a:t> </a:t>
            </a:r>
            <a:r>
              <a:rPr lang="en-US" sz="3200" b="1" dirty="0" err="1" smtClean="0">
                <a:solidFill>
                  <a:srgbClr val="0070C0"/>
                </a:solidFill>
                <a:latin typeface="Cambria" panose="02040503050406030204" pitchFamily="18" charset="0"/>
                <a:ea typeface="Cambria" panose="02040503050406030204" pitchFamily="18" charset="0"/>
              </a:rPr>
              <a:t>giảm</a:t>
            </a:r>
            <a:r>
              <a:rPr lang="en-US" sz="3200" b="1" dirty="0" smtClean="0">
                <a:solidFill>
                  <a:srgbClr val="0070C0"/>
                </a:solidFill>
                <a:latin typeface="Cambria" panose="02040503050406030204" pitchFamily="18" charset="0"/>
                <a:ea typeface="Cambria" panose="02040503050406030204" pitchFamily="18" charset="0"/>
              </a:rPr>
              <a:t> </a:t>
            </a:r>
            <a:r>
              <a:rPr lang="en-US" sz="3200" b="1" dirty="0" err="1" smtClean="0">
                <a:solidFill>
                  <a:srgbClr val="0070C0"/>
                </a:solidFill>
                <a:latin typeface="Cambria" panose="02040503050406030204" pitchFamily="18" charset="0"/>
                <a:ea typeface="Cambria" panose="02040503050406030204" pitchFamily="18" charset="0"/>
              </a:rPr>
              <a:t>nhẹ</a:t>
            </a:r>
            <a:r>
              <a:rPr lang="en-US" sz="3200" b="1" dirty="0" smtClean="0">
                <a:solidFill>
                  <a:srgbClr val="0070C0"/>
                </a:solidFill>
                <a:latin typeface="Cambria" panose="02040503050406030204" pitchFamily="18" charset="0"/>
                <a:ea typeface="Cambria" panose="02040503050406030204" pitchFamily="18" charset="0"/>
              </a:rPr>
              <a:t>, </a:t>
            </a:r>
            <a:r>
              <a:rPr lang="en-US" sz="3200" b="1" dirty="0" err="1" smtClean="0">
                <a:solidFill>
                  <a:srgbClr val="0070C0"/>
                </a:solidFill>
                <a:latin typeface="Cambria" panose="02040503050406030204" pitchFamily="18" charset="0"/>
                <a:ea typeface="Cambria" panose="02040503050406030204" pitchFamily="18" charset="0"/>
              </a:rPr>
              <a:t>đỡ</a:t>
            </a:r>
            <a:r>
              <a:rPr lang="en-US" sz="3200" b="1" dirty="0" smtClean="0">
                <a:solidFill>
                  <a:srgbClr val="0070C0"/>
                </a:solidFill>
                <a:latin typeface="Cambria" panose="02040503050406030204" pitchFamily="18" charset="0"/>
                <a:ea typeface="Cambria" panose="02040503050406030204" pitchFamily="18" charset="0"/>
              </a:rPr>
              <a:t> </a:t>
            </a:r>
            <a:r>
              <a:rPr lang="en-US" sz="3200" b="1" dirty="0" err="1" smtClean="0">
                <a:solidFill>
                  <a:srgbClr val="0070C0"/>
                </a:solidFill>
                <a:latin typeface="Cambria" panose="02040503050406030204" pitchFamily="18" charset="0"/>
                <a:ea typeface="Cambria" panose="02040503050406030204" pitchFamily="18" charset="0"/>
              </a:rPr>
              <a:t>bớt</a:t>
            </a:r>
            <a:endParaRPr lang="en-US" sz="3200" b="1" dirty="0">
              <a:solidFill>
                <a:srgbClr val="0070C0"/>
              </a:solidFill>
              <a:latin typeface="Cambria" panose="02040503050406030204" pitchFamily="18" charset="0"/>
              <a:ea typeface="Cambria" panose="02040503050406030204" pitchFamily="18" charset="0"/>
            </a:endParaRPr>
          </a:p>
        </p:txBody>
      </p:sp>
      <p:sp>
        <p:nvSpPr>
          <p:cNvPr id="19" name="TextBox 18"/>
          <p:cNvSpPr txBox="1"/>
          <p:nvPr/>
        </p:nvSpPr>
        <p:spPr>
          <a:xfrm>
            <a:off x="2106946" y="4132304"/>
            <a:ext cx="2066591" cy="584775"/>
          </a:xfrm>
          <a:prstGeom prst="rect">
            <a:avLst/>
          </a:prstGeom>
          <a:noFill/>
        </p:spPr>
        <p:txBody>
          <a:bodyPr wrap="none" rtlCol="0" anchor="ctr" anchorCtr="0">
            <a:spAutoFit/>
          </a:bodyPr>
          <a:lstStyle/>
          <a:p>
            <a:r>
              <a:rPr lang="en-US" sz="3200" b="1" dirty="0" err="1">
                <a:latin typeface="Cambria" panose="02040503050406030204" pitchFamily="18" charset="0"/>
                <a:ea typeface="Cambria" panose="02040503050406030204" pitchFamily="18" charset="0"/>
              </a:rPr>
              <a:t>q</a:t>
            </a:r>
            <a:r>
              <a:rPr lang="en-US" sz="3200" b="1" dirty="0" err="1" smtClean="0">
                <a:latin typeface="Cambria" panose="02040503050406030204" pitchFamily="18" charset="0"/>
                <a:ea typeface="Cambria" panose="02040503050406030204" pitchFamily="18" charset="0"/>
              </a:rPr>
              <a:t>uằn</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quại</a:t>
            </a:r>
            <a:endParaRPr lang="en-US" sz="3200" b="1" dirty="0">
              <a:latin typeface="Cambria" panose="02040503050406030204" pitchFamily="18" charset="0"/>
              <a:ea typeface="Cambria" panose="02040503050406030204" pitchFamily="18" charset="0"/>
            </a:endParaRPr>
          </a:p>
        </p:txBody>
      </p:sp>
    </p:spTree>
    <p:custDataLst>
      <p:tags r:id="rId1"/>
    </p:custDataLst>
    <p:extLst>
      <p:ext uri="{BB962C8B-B14F-4D97-AF65-F5344CB8AC3E}">
        <p14:creationId xmlns:p14="http://schemas.microsoft.com/office/powerpoint/2010/main" val="1727929286"/>
      </p:ext>
    </p:extLst>
  </p:cSld>
  <p:clrMapOvr>
    <a:masterClrMapping/>
  </p:clrMapOvr>
  <mc:AlternateContent xmlns:mc="http://schemas.openxmlformats.org/markup-compatibility/2006" xmlns:p14="http://schemas.microsoft.com/office/powerpoint/2010/main">
    <mc:Choice Requires="p14">
      <p:transition spd="slow" p14:dur="1400" advTm="51703">
        <p14:ripple/>
      </p:transition>
    </mc:Choice>
    <mc:Fallback xmlns="">
      <p:transition spd="slow" advTm="5170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ppt_x</p:attrName>
                                        </p:attrNameLst>
                                      </p:cBhvr>
                                      <p:tavLst>
                                        <p:tav tm="0">
                                          <p:val>
                                            <p:strVal val="#ppt_x"/>
                                          </p:val>
                                        </p:tav>
                                        <p:tav tm="100000">
                                          <p:val>
                                            <p:strVal val="#ppt_x"/>
                                          </p:val>
                                        </p:tav>
                                      </p:tavLst>
                                    </p:anim>
                                    <p:anim calcmode="lin" valueType="num">
                                      <p:cBhvr>
                                        <p:cTn id="1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fade">
                                      <p:cBhvr>
                                        <p:cTn id="28" dur="1000"/>
                                        <p:tgtEl>
                                          <p:spTgt spid="19"/>
                                        </p:tgtEl>
                                      </p:cBhvr>
                                    </p:animEffect>
                                    <p:anim calcmode="lin" valueType="num">
                                      <p:cBhvr>
                                        <p:cTn id="29" dur="1000" fill="hold"/>
                                        <p:tgtEl>
                                          <p:spTgt spid="19"/>
                                        </p:tgtEl>
                                        <p:attrNameLst>
                                          <p:attrName>ppt_x</p:attrName>
                                        </p:attrNameLst>
                                      </p:cBhvr>
                                      <p:tavLst>
                                        <p:tav tm="0">
                                          <p:val>
                                            <p:strVal val="#ppt_x"/>
                                          </p:val>
                                        </p:tav>
                                        <p:tav tm="100000">
                                          <p:val>
                                            <p:strVal val="#ppt_x"/>
                                          </p:val>
                                        </p:tav>
                                      </p:tavLst>
                                    </p:anim>
                                    <p:anim calcmode="lin" valueType="num">
                                      <p:cBhvr>
                                        <p:cTn id="30"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1000"/>
                                        <p:tgtEl>
                                          <p:spTgt spid="16"/>
                                        </p:tgtEl>
                                      </p:cBhvr>
                                    </p:animEffect>
                                    <p:anim calcmode="lin" valueType="num">
                                      <p:cBhvr>
                                        <p:cTn id="36" dur="1000" fill="hold"/>
                                        <p:tgtEl>
                                          <p:spTgt spid="16"/>
                                        </p:tgtEl>
                                        <p:attrNameLst>
                                          <p:attrName>ppt_x</p:attrName>
                                        </p:attrNameLst>
                                      </p:cBhvr>
                                      <p:tavLst>
                                        <p:tav tm="0">
                                          <p:val>
                                            <p:strVal val="#ppt_x"/>
                                          </p:val>
                                        </p:tav>
                                        <p:tav tm="100000">
                                          <p:val>
                                            <p:strVal val="#ppt_x"/>
                                          </p:val>
                                        </p:tav>
                                      </p:tavLst>
                                    </p:anim>
                                    <p:anim calcmode="lin" valueType="num">
                                      <p:cBhvr>
                                        <p:cTn id="37"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barn(inVertical)">
                                      <p:cBhvr>
                                        <p:cTn id="42" dur="100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xit" presetSubtype="21" fill="hold" grpId="1" nodeType="clickEffect">
                                  <p:stCondLst>
                                    <p:cond delay="0"/>
                                  </p:stCondLst>
                                  <p:childTnLst>
                                    <p:animEffect transition="out" filter="barn(inVertical)">
                                      <p:cBhvr>
                                        <p:cTn id="46" dur="1000"/>
                                        <p:tgtEl>
                                          <p:spTgt spid="20"/>
                                        </p:tgtEl>
                                      </p:cBhvr>
                                    </p:animEffect>
                                    <p:set>
                                      <p:cBhvr>
                                        <p:cTn id="47" dur="1" fill="hold">
                                          <p:stCondLst>
                                            <p:cond delay="999"/>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5" grpId="0"/>
      <p:bldP spid="16" grpId="0"/>
      <p:bldP spid="20" grpId="0" animBg="1"/>
      <p:bldP spid="20" grpId="1" animBg="1"/>
      <p:bldP spid="19" grpId="0"/>
    </p:bldLst>
  </p:timing>
  <p:extLst mod="1"/>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sp>
        <p:nvSpPr>
          <p:cNvPr id="3" name="TextBox 2"/>
          <p:cNvSpPr txBox="1"/>
          <p:nvPr/>
        </p:nvSpPr>
        <p:spPr>
          <a:xfrm>
            <a:off x="838200" y="1344834"/>
            <a:ext cx="10515600" cy="1077218"/>
          </a:xfrm>
          <a:prstGeom prst="rect">
            <a:avLst/>
          </a:prstGeom>
          <a:noFill/>
        </p:spPr>
        <p:txBody>
          <a:bodyPr wrap="square" rtlCol="0" anchor="ctr" anchorCtr="0">
            <a:spAutoFit/>
          </a:bodyPr>
          <a:lstStyle/>
          <a:p>
            <a:pPr algn="just"/>
            <a:r>
              <a:rPr lang="en-US" sz="3200" b="1" dirty="0" err="1" smtClean="0">
                <a:solidFill>
                  <a:srgbClr val="0070C0"/>
                </a:solidFill>
                <a:latin typeface="Cambria" panose="02040503050406030204" pitchFamily="18" charset="0"/>
                <a:ea typeface="Cambria" panose="02040503050406030204" pitchFamily="18" charset="0"/>
              </a:rPr>
              <a:t>Tìm</a:t>
            </a:r>
            <a:r>
              <a:rPr lang="en-US" sz="3200" b="1" dirty="0" smtClean="0">
                <a:solidFill>
                  <a:srgbClr val="0070C0"/>
                </a:solidFill>
                <a:latin typeface="Cambria" panose="02040503050406030204" pitchFamily="18" charset="0"/>
                <a:ea typeface="Cambria" panose="02040503050406030204" pitchFamily="18" charset="0"/>
              </a:rPr>
              <a:t> </a:t>
            </a:r>
            <a:r>
              <a:rPr lang="en-US" sz="3200" b="1" dirty="0" err="1" smtClean="0">
                <a:solidFill>
                  <a:srgbClr val="0070C0"/>
                </a:solidFill>
                <a:latin typeface="Cambria" panose="02040503050406030204" pitchFamily="18" charset="0"/>
                <a:ea typeface="Cambria" panose="02040503050406030204" pitchFamily="18" charset="0"/>
              </a:rPr>
              <a:t>hiểu</a:t>
            </a:r>
            <a:r>
              <a:rPr lang="en-US" sz="3200" b="1" dirty="0" smtClean="0">
                <a:solidFill>
                  <a:srgbClr val="0070C0"/>
                </a:solidFill>
                <a:latin typeface="Cambria" panose="02040503050406030204" pitchFamily="18" charset="0"/>
                <a:ea typeface="Cambria" panose="02040503050406030204" pitchFamily="18" charset="0"/>
              </a:rPr>
              <a:t> </a:t>
            </a:r>
            <a:r>
              <a:rPr lang="en-US" sz="3200" b="1" dirty="0" err="1" smtClean="0">
                <a:solidFill>
                  <a:srgbClr val="0070C0"/>
                </a:solidFill>
                <a:latin typeface="Cambria" panose="02040503050406030204" pitchFamily="18" charset="0"/>
                <a:ea typeface="Cambria" panose="02040503050406030204" pitchFamily="18" charset="0"/>
              </a:rPr>
              <a:t>bài</a:t>
            </a:r>
            <a:endParaRPr lang="en-US" sz="3200" b="1" dirty="0" smtClean="0">
              <a:solidFill>
                <a:srgbClr val="0070C0"/>
              </a:solidFill>
              <a:latin typeface="Cambria" panose="02040503050406030204" pitchFamily="18" charset="0"/>
              <a:ea typeface="Cambria" panose="02040503050406030204" pitchFamily="18" charset="0"/>
            </a:endParaRPr>
          </a:p>
          <a:p>
            <a:pPr algn="just"/>
            <a:r>
              <a:rPr lang="en-US" sz="3200" b="1" dirty="0" smtClean="0">
                <a:latin typeface="Cambria" panose="02040503050406030204" pitchFamily="18" charset="0"/>
                <a:ea typeface="Cambria" panose="02040503050406030204" pitchFamily="18" charset="0"/>
              </a:rPr>
              <a:t>1. </a:t>
            </a:r>
            <a:r>
              <a:rPr lang="en-US" sz="3200" b="1" dirty="0" err="1" smtClean="0">
                <a:latin typeface="Cambria" panose="02040503050406030204" pitchFamily="18" charset="0"/>
                <a:ea typeface="Cambria" panose="02040503050406030204" pitchFamily="18" charset="0"/>
              </a:rPr>
              <a:t>Cụ</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Ún</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làm</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nghề</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gì</a:t>
            </a:r>
            <a:r>
              <a:rPr lang="en-US" sz="3200" b="1" dirty="0" smtClean="0">
                <a:latin typeface="Cambria" panose="02040503050406030204" pitchFamily="18" charset="0"/>
                <a:ea typeface="Cambria" panose="02040503050406030204" pitchFamily="18" charset="0"/>
              </a:rPr>
              <a:t>?</a:t>
            </a:r>
            <a:endParaRPr lang="en-US" sz="3200" b="1" dirty="0">
              <a:latin typeface="Cambria" panose="02040503050406030204" pitchFamily="18" charset="0"/>
              <a:ea typeface="Cambria" panose="02040503050406030204" pitchFamily="18" charset="0"/>
            </a:endParaRPr>
          </a:p>
        </p:txBody>
      </p:sp>
      <p:sp>
        <p:nvSpPr>
          <p:cNvPr id="4" name="TextBox 3"/>
          <p:cNvSpPr txBox="1"/>
          <p:nvPr/>
        </p:nvSpPr>
        <p:spPr>
          <a:xfrm>
            <a:off x="838200" y="2638616"/>
            <a:ext cx="10515600" cy="584775"/>
          </a:xfrm>
          <a:prstGeom prst="rect">
            <a:avLst/>
          </a:prstGeom>
          <a:noFill/>
        </p:spPr>
        <p:txBody>
          <a:bodyPr wrap="square" rtlCol="0" anchor="ctr" anchorCtr="0">
            <a:spAutoFit/>
          </a:bodyPr>
          <a:lstStyle/>
          <a:p>
            <a:pPr marL="457200" indent="-457200" algn="just">
              <a:buFont typeface="Wingdings" panose="05000000000000000000" pitchFamily="2" charset="2"/>
              <a:buChar char="à"/>
            </a:pPr>
            <a:r>
              <a:rPr lang="en-US" sz="3200" b="1" i="1" dirty="0" err="1" smtClean="0">
                <a:solidFill>
                  <a:srgbClr val="C00000"/>
                </a:solidFill>
                <a:latin typeface="Cambria" panose="02040503050406030204" pitchFamily="18" charset="0"/>
                <a:ea typeface="Cambria" panose="02040503050406030204" pitchFamily="18" charset="0"/>
              </a:rPr>
              <a:t>Cụ</a:t>
            </a:r>
            <a:r>
              <a:rPr lang="en-US" sz="3200" b="1" i="1" dirty="0" smtClean="0">
                <a:solidFill>
                  <a:srgbClr val="C00000"/>
                </a:solidFill>
                <a:latin typeface="Cambria" panose="02040503050406030204" pitchFamily="18" charset="0"/>
                <a:ea typeface="Cambria" panose="02040503050406030204" pitchFamily="18" charset="0"/>
              </a:rPr>
              <a:t> </a:t>
            </a:r>
            <a:r>
              <a:rPr lang="en-US" sz="3200" b="1" i="1" dirty="0" err="1" smtClean="0">
                <a:solidFill>
                  <a:srgbClr val="C00000"/>
                </a:solidFill>
                <a:latin typeface="Cambria" panose="02040503050406030204" pitchFamily="18" charset="0"/>
                <a:ea typeface="Cambria" panose="02040503050406030204" pitchFamily="18" charset="0"/>
              </a:rPr>
              <a:t>Ún</a:t>
            </a:r>
            <a:r>
              <a:rPr lang="en-US" sz="3200" b="1" i="1" dirty="0" smtClean="0">
                <a:solidFill>
                  <a:srgbClr val="C00000"/>
                </a:solidFill>
                <a:latin typeface="Cambria" panose="02040503050406030204" pitchFamily="18" charset="0"/>
                <a:ea typeface="Cambria" panose="02040503050406030204" pitchFamily="18" charset="0"/>
              </a:rPr>
              <a:t> </a:t>
            </a:r>
            <a:r>
              <a:rPr lang="en-US" sz="3200" b="1" i="1" dirty="0" err="1" smtClean="0">
                <a:solidFill>
                  <a:srgbClr val="C00000"/>
                </a:solidFill>
                <a:latin typeface="Cambria" panose="02040503050406030204" pitchFamily="18" charset="0"/>
                <a:ea typeface="Cambria" panose="02040503050406030204" pitchFamily="18" charset="0"/>
              </a:rPr>
              <a:t>làm</a:t>
            </a:r>
            <a:r>
              <a:rPr lang="en-US" sz="3200" b="1" i="1" dirty="0" smtClean="0">
                <a:solidFill>
                  <a:srgbClr val="C00000"/>
                </a:solidFill>
                <a:latin typeface="Cambria" panose="02040503050406030204" pitchFamily="18" charset="0"/>
                <a:ea typeface="Cambria" panose="02040503050406030204" pitchFamily="18" charset="0"/>
              </a:rPr>
              <a:t> </a:t>
            </a:r>
            <a:r>
              <a:rPr lang="en-US" sz="3200" b="1" i="1" dirty="0" err="1" smtClean="0">
                <a:solidFill>
                  <a:srgbClr val="C00000"/>
                </a:solidFill>
                <a:latin typeface="Cambria" panose="02040503050406030204" pitchFamily="18" charset="0"/>
                <a:ea typeface="Cambria" panose="02040503050406030204" pitchFamily="18" charset="0"/>
              </a:rPr>
              <a:t>nghề</a:t>
            </a:r>
            <a:r>
              <a:rPr lang="en-US" sz="3200" b="1" i="1" dirty="0" smtClean="0">
                <a:solidFill>
                  <a:srgbClr val="C00000"/>
                </a:solidFill>
                <a:latin typeface="Cambria" panose="02040503050406030204" pitchFamily="18" charset="0"/>
                <a:ea typeface="Cambria" panose="02040503050406030204" pitchFamily="18" charset="0"/>
              </a:rPr>
              <a:t> </a:t>
            </a:r>
            <a:r>
              <a:rPr lang="en-US" sz="3200" b="1" i="1" dirty="0" err="1" smtClean="0">
                <a:solidFill>
                  <a:srgbClr val="C00000"/>
                </a:solidFill>
                <a:latin typeface="Cambria" panose="02040503050406030204" pitchFamily="18" charset="0"/>
                <a:ea typeface="Cambria" panose="02040503050406030204" pitchFamily="18" charset="0"/>
              </a:rPr>
              <a:t>thầy</a:t>
            </a:r>
            <a:r>
              <a:rPr lang="en-US" sz="3200" b="1" i="1" dirty="0" smtClean="0">
                <a:solidFill>
                  <a:srgbClr val="C00000"/>
                </a:solidFill>
                <a:latin typeface="Cambria" panose="02040503050406030204" pitchFamily="18" charset="0"/>
                <a:ea typeface="Cambria" panose="02040503050406030204" pitchFamily="18" charset="0"/>
              </a:rPr>
              <a:t> </a:t>
            </a:r>
            <a:r>
              <a:rPr lang="en-US" sz="3200" b="1" i="1" dirty="0" err="1" smtClean="0">
                <a:solidFill>
                  <a:srgbClr val="C00000"/>
                </a:solidFill>
                <a:latin typeface="Cambria" panose="02040503050406030204" pitchFamily="18" charset="0"/>
                <a:ea typeface="Cambria" panose="02040503050406030204" pitchFamily="18" charset="0"/>
              </a:rPr>
              <a:t>cúng</a:t>
            </a:r>
            <a:r>
              <a:rPr lang="en-US" sz="3200" b="1" i="1" dirty="0" smtClean="0">
                <a:solidFill>
                  <a:srgbClr val="C00000"/>
                </a:solidFill>
                <a:latin typeface="Cambria" panose="02040503050406030204" pitchFamily="18" charset="0"/>
                <a:ea typeface="Cambria" panose="02040503050406030204" pitchFamily="18" charset="0"/>
              </a:rPr>
              <a:t>.</a:t>
            </a:r>
            <a:endParaRPr lang="en-US" sz="3200" b="1" i="1" dirty="0">
              <a:solidFill>
                <a:srgbClr val="C00000"/>
              </a:solidFill>
              <a:latin typeface="Cambria" panose="02040503050406030204" pitchFamily="18" charset="0"/>
              <a:ea typeface="Cambria" panose="02040503050406030204" pitchFamily="18" charset="0"/>
            </a:endParaRPr>
          </a:p>
        </p:txBody>
      </p:sp>
      <p:sp>
        <p:nvSpPr>
          <p:cNvPr id="5" name="TextBox 4"/>
          <p:cNvSpPr txBox="1"/>
          <p:nvPr/>
        </p:nvSpPr>
        <p:spPr>
          <a:xfrm>
            <a:off x="2998347" y="365760"/>
            <a:ext cx="6195350" cy="584775"/>
          </a:xfrm>
          <a:prstGeom prst="rect">
            <a:avLst/>
          </a:prstGeom>
          <a:noFill/>
        </p:spPr>
        <p:txBody>
          <a:bodyPr wrap="none" rtlCol="0" anchor="ctr" anchorCtr="1">
            <a:spAutoFit/>
          </a:bodyPr>
          <a:lstStyle/>
          <a:p>
            <a:pPr algn="ctr"/>
            <a:r>
              <a:rPr lang="en-US" sz="3200" b="1" dirty="0" err="1" smtClean="0">
                <a:solidFill>
                  <a:srgbClr val="C00000"/>
                </a:solidFill>
                <a:latin typeface="Cambria" panose="02040503050406030204" pitchFamily="18" charset="0"/>
                <a:ea typeface="Cambria" panose="02040503050406030204" pitchFamily="18" charset="0"/>
              </a:rPr>
              <a:t>Tập</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đọc</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Thầy</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cúng</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đi</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bệnh</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viện</a:t>
            </a:r>
            <a:endParaRPr lang="en-US" sz="3200" b="1" dirty="0">
              <a:solidFill>
                <a:srgbClr val="C00000"/>
              </a:solidFill>
              <a:latin typeface="Cambria" panose="02040503050406030204" pitchFamily="18" charset="0"/>
              <a:ea typeface="Cambria" panose="02040503050406030204" pitchFamily="18" charset="0"/>
            </a:endParaRPr>
          </a:p>
        </p:txBody>
      </p:sp>
    </p:spTree>
    <p:custDataLst>
      <p:tags r:id="rId1"/>
    </p:custDataLst>
    <p:extLst>
      <p:ext uri="{BB962C8B-B14F-4D97-AF65-F5344CB8AC3E}">
        <p14:creationId xmlns:p14="http://schemas.microsoft.com/office/powerpoint/2010/main" val="2822018048"/>
      </p:ext>
    </p:extLst>
  </p:cSld>
  <p:clrMapOvr>
    <a:masterClrMapping/>
  </p:clrMapOvr>
  <mc:AlternateContent xmlns:mc="http://schemas.openxmlformats.org/markup-compatibility/2006" xmlns:p14="http://schemas.microsoft.com/office/powerpoint/2010/main">
    <mc:Choice Requires="p14">
      <p:transition spd="slow" p14:dur="1300" advTm="33880">
        <p14:pan dir="u"/>
      </p:transition>
    </mc:Choice>
    <mc:Fallback xmlns="">
      <p:transition spd="slow" advTm="3388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extLst mod="1"/>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sp>
        <p:nvSpPr>
          <p:cNvPr id="3" name="TextBox 2"/>
          <p:cNvSpPr txBox="1"/>
          <p:nvPr/>
        </p:nvSpPr>
        <p:spPr>
          <a:xfrm>
            <a:off x="838201" y="1442977"/>
            <a:ext cx="10515600" cy="1077218"/>
          </a:xfrm>
          <a:prstGeom prst="rect">
            <a:avLst/>
          </a:prstGeom>
          <a:noFill/>
        </p:spPr>
        <p:txBody>
          <a:bodyPr wrap="square" rtlCol="0" anchor="ctr" anchorCtr="0">
            <a:spAutoFit/>
          </a:bodyPr>
          <a:lstStyle/>
          <a:p>
            <a:pPr algn="just"/>
            <a:r>
              <a:rPr lang="en-US" sz="3200" b="1" dirty="0" err="1" smtClean="0">
                <a:solidFill>
                  <a:srgbClr val="0070C0"/>
                </a:solidFill>
                <a:latin typeface="Cambria" panose="02040503050406030204" pitchFamily="18" charset="0"/>
                <a:ea typeface="Cambria" panose="02040503050406030204" pitchFamily="18" charset="0"/>
              </a:rPr>
              <a:t>Tìm</a:t>
            </a:r>
            <a:r>
              <a:rPr lang="en-US" sz="3200" b="1" dirty="0" smtClean="0">
                <a:solidFill>
                  <a:srgbClr val="0070C0"/>
                </a:solidFill>
                <a:latin typeface="Cambria" panose="02040503050406030204" pitchFamily="18" charset="0"/>
                <a:ea typeface="Cambria" panose="02040503050406030204" pitchFamily="18" charset="0"/>
              </a:rPr>
              <a:t> </a:t>
            </a:r>
            <a:r>
              <a:rPr lang="en-US" sz="3200" b="1" dirty="0" err="1" smtClean="0">
                <a:solidFill>
                  <a:srgbClr val="0070C0"/>
                </a:solidFill>
                <a:latin typeface="Cambria" panose="02040503050406030204" pitchFamily="18" charset="0"/>
                <a:ea typeface="Cambria" panose="02040503050406030204" pitchFamily="18" charset="0"/>
              </a:rPr>
              <a:t>hiểu</a:t>
            </a:r>
            <a:r>
              <a:rPr lang="en-US" sz="3200" b="1" dirty="0" smtClean="0">
                <a:solidFill>
                  <a:srgbClr val="0070C0"/>
                </a:solidFill>
                <a:latin typeface="Cambria" panose="02040503050406030204" pitchFamily="18" charset="0"/>
                <a:ea typeface="Cambria" panose="02040503050406030204" pitchFamily="18" charset="0"/>
              </a:rPr>
              <a:t> </a:t>
            </a:r>
            <a:r>
              <a:rPr lang="en-US" sz="3200" b="1" dirty="0" err="1" smtClean="0">
                <a:solidFill>
                  <a:srgbClr val="0070C0"/>
                </a:solidFill>
                <a:latin typeface="Cambria" panose="02040503050406030204" pitchFamily="18" charset="0"/>
                <a:ea typeface="Cambria" panose="02040503050406030204" pitchFamily="18" charset="0"/>
              </a:rPr>
              <a:t>bài</a:t>
            </a:r>
            <a:endParaRPr lang="en-US" sz="3200" b="1" dirty="0" smtClean="0">
              <a:solidFill>
                <a:srgbClr val="0070C0"/>
              </a:solidFill>
              <a:latin typeface="Cambria" panose="02040503050406030204" pitchFamily="18" charset="0"/>
              <a:ea typeface="Cambria" panose="02040503050406030204" pitchFamily="18" charset="0"/>
            </a:endParaRPr>
          </a:p>
          <a:p>
            <a:pPr algn="just"/>
            <a:r>
              <a:rPr lang="en-US" sz="3200" b="1" dirty="0" smtClean="0">
                <a:latin typeface="Cambria" panose="02040503050406030204" pitchFamily="18" charset="0"/>
                <a:ea typeface="Cambria" panose="02040503050406030204" pitchFamily="18" charset="0"/>
              </a:rPr>
              <a:t>2. </a:t>
            </a:r>
            <a:r>
              <a:rPr lang="en-US" sz="3200" b="1" dirty="0" err="1" smtClean="0">
                <a:latin typeface="Cambria" panose="02040503050406030204" pitchFamily="18" charset="0"/>
                <a:ea typeface="Cambria" panose="02040503050406030204" pitchFamily="18" charset="0"/>
              </a:rPr>
              <a:t>Khi</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mắc</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bệnh</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cụ</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đã</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tự</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chữa</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bằng</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cách</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nào</a:t>
            </a:r>
            <a:r>
              <a:rPr lang="en-US" sz="3200" b="1" dirty="0" smtClean="0">
                <a:latin typeface="Cambria" panose="02040503050406030204" pitchFamily="18" charset="0"/>
                <a:ea typeface="Cambria" panose="02040503050406030204" pitchFamily="18" charset="0"/>
              </a:rPr>
              <a:t>?</a:t>
            </a:r>
            <a:endParaRPr lang="en-US" sz="3200" b="1" dirty="0">
              <a:latin typeface="Cambria" panose="02040503050406030204" pitchFamily="18" charset="0"/>
              <a:ea typeface="Cambria" panose="02040503050406030204" pitchFamily="18" charset="0"/>
            </a:endParaRPr>
          </a:p>
        </p:txBody>
      </p:sp>
      <p:sp>
        <p:nvSpPr>
          <p:cNvPr id="4" name="TextBox 3"/>
          <p:cNvSpPr txBox="1"/>
          <p:nvPr/>
        </p:nvSpPr>
        <p:spPr>
          <a:xfrm>
            <a:off x="838201" y="3012637"/>
            <a:ext cx="10702635" cy="1077218"/>
          </a:xfrm>
          <a:prstGeom prst="rect">
            <a:avLst/>
          </a:prstGeom>
          <a:noFill/>
        </p:spPr>
        <p:txBody>
          <a:bodyPr wrap="square" rtlCol="0" anchor="ctr" anchorCtr="0">
            <a:spAutoFit/>
          </a:bodyPr>
          <a:lstStyle/>
          <a:p>
            <a:pPr marL="457200" indent="-457200" algn="just">
              <a:buFont typeface="Wingdings" panose="05000000000000000000" pitchFamily="2" charset="2"/>
              <a:buChar char="à"/>
            </a:pPr>
            <a:r>
              <a:rPr lang="en-US" sz="3200" b="1" i="1" dirty="0" err="1" smtClean="0">
                <a:solidFill>
                  <a:srgbClr val="C00000"/>
                </a:solidFill>
                <a:latin typeface="Cambria" panose="02040503050406030204" pitchFamily="18" charset="0"/>
                <a:ea typeface="Cambria" panose="02040503050406030204" pitchFamily="18" charset="0"/>
              </a:rPr>
              <a:t>Cụ</a:t>
            </a:r>
            <a:r>
              <a:rPr lang="en-US" sz="3200" b="1" i="1" dirty="0" smtClean="0">
                <a:solidFill>
                  <a:srgbClr val="C00000"/>
                </a:solidFill>
                <a:latin typeface="Cambria" panose="02040503050406030204" pitchFamily="18" charset="0"/>
                <a:ea typeface="Cambria" panose="02040503050406030204" pitchFamily="18" charset="0"/>
              </a:rPr>
              <a:t> </a:t>
            </a:r>
            <a:r>
              <a:rPr lang="en-US" sz="3200" b="1" i="1" dirty="0" err="1" smtClean="0">
                <a:solidFill>
                  <a:srgbClr val="C00000"/>
                </a:solidFill>
                <a:latin typeface="Cambria" panose="02040503050406030204" pitchFamily="18" charset="0"/>
                <a:ea typeface="Cambria" panose="02040503050406030204" pitchFamily="18" charset="0"/>
              </a:rPr>
              <a:t>chữa</a:t>
            </a:r>
            <a:r>
              <a:rPr lang="en-US" sz="3200" b="1" i="1" dirty="0" smtClean="0">
                <a:solidFill>
                  <a:srgbClr val="C00000"/>
                </a:solidFill>
                <a:latin typeface="Cambria" panose="02040503050406030204" pitchFamily="18" charset="0"/>
                <a:ea typeface="Cambria" panose="02040503050406030204" pitchFamily="18" charset="0"/>
              </a:rPr>
              <a:t> </a:t>
            </a:r>
            <a:r>
              <a:rPr lang="en-US" sz="3200" b="1" i="1" dirty="0" err="1" smtClean="0">
                <a:solidFill>
                  <a:srgbClr val="C00000"/>
                </a:solidFill>
                <a:latin typeface="Cambria" panose="02040503050406030204" pitchFamily="18" charset="0"/>
                <a:ea typeface="Cambria" panose="02040503050406030204" pitchFamily="18" charset="0"/>
              </a:rPr>
              <a:t>bằng</a:t>
            </a:r>
            <a:r>
              <a:rPr lang="en-US" sz="3200" b="1" i="1" dirty="0" smtClean="0">
                <a:solidFill>
                  <a:srgbClr val="C00000"/>
                </a:solidFill>
                <a:latin typeface="Cambria" panose="02040503050406030204" pitchFamily="18" charset="0"/>
                <a:ea typeface="Cambria" panose="02040503050406030204" pitchFamily="18" charset="0"/>
              </a:rPr>
              <a:t> </a:t>
            </a:r>
            <a:r>
              <a:rPr lang="en-US" sz="3200" b="1" i="1" dirty="0" err="1" smtClean="0">
                <a:solidFill>
                  <a:srgbClr val="C00000"/>
                </a:solidFill>
                <a:latin typeface="Cambria" panose="02040503050406030204" pitchFamily="18" charset="0"/>
                <a:ea typeface="Cambria" panose="02040503050406030204" pitchFamily="18" charset="0"/>
              </a:rPr>
              <a:t>cách</a:t>
            </a:r>
            <a:r>
              <a:rPr lang="en-US" sz="3200" b="1" i="1" dirty="0" smtClean="0">
                <a:solidFill>
                  <a:srgbClr val="C00000"/>
                </a:solidFill>
                <a:latin typeface="Cambria" panose="02040503050406030204" pitchFamily="18" charset="0"/>
                <a:ea typeface="Cambria" panose="02040503050406030204" pitchFamily="18" charset="0"/>
              </a:rPr>
              <a:t> </a:t>
            </a:r>
            <a:r>
              <a:rPr lang="en-US" sz="3200" b="1" i="1" dirty="0" err="1" smtClean="0">
                <a:solidFill>
                  <a:srgbClr val="C00000"/>
                </a:solidFill>
                <a:latin typeface="Cambria" panose="02040503050406030204" pitchFamily="18" charset="0"/>
                <a:ea typeface="Cambria" panose="02040503050406030204" pitchFamily="18" charset="0"/>
              </a:rPr>
              <a:t>cúng</a:t>
            </a:r>
            <a:r>
              <a:rPr lang="en-US" sz="3200" b="1" i="1" dirty="0" smtClean="0">
                <a:solidFill>
                  <a:srgbClr val="C00000"/>
                </a:solidFill>
                <a:latin typeface="Cambria" panose="02040503050406030204" pitchFamily="18" charset="0"/>
                <a:ea typeface="Cambria" panose="02040503050406030204" pitchFamily="18" charset="0"/>
              </a:rPr>
              <a:t> </a:t>
            </a:r>
            <a:r>
              <a:rPr lang="en-US" sz="3200" b="1" i="1" dirty="0" err="1" smtClean="0">
                <a:solidFill>
                  <a:srgbClr val="C00000"/>
                </a:solidFill>
                <a:latin typeface="Cambria" panose="02040503050406030204" pitchFamily="18" charset="0"/>
                <a:ea typeface="Cambria" panose="02040503050406030204" pitchFamily="18" charset="0"/>
              </a:rPr>
              <a:t>bái</a:t>
            </a:r>
            <a:r>
              <a:rPr lang="en-US" sz="3200" b="1" i="1" dirty="0" smtClean="0">
                <a:solidFill>
                  <a:srgbClr val="C00000"/>
                </a:solidFill>
                <a:latin typeface="Cambria" panose="02040503050406030204" pitchFamily="18" charset="0"/>
                <a:ea typeface="Cambria" panose="02040503050406030204" pitchFamily="18" charset="0"/>
              </a:rPr>
              <a:t> </a:t>
            </a:r>
            <a:r>
              <a:rPr lang="en-US" sz="3200" b="1" i="1" dirty="0" err="1" smtClean="0">
                <a:solidFill>
                  <a:srgbClr val="C00000"/>
                </a:solidFill>
                <a:latin typeface="Cambria" panose="02040503050406030204" pitchFamily="18" charset="0"/>
                <a:ea typeface="Cambria" panose="02040503050406030204" pitchFamily="18" charset="0"/>
              </a:rPr>
              <a:t>nhưng</a:t>
            </a:r>
            <a:r>
              <a:rPr lang="en-US" sz="3200" b="1" i="1" dirty="0" smtClean="0">
                <a:solidFill>
                  <a:srgbClr val="C00000"/>
                </a:solidFill>
                <a:latin typeface="Cambria" panose="02040503050406030204" pitchFamily="18" charset="0"/>
                <a:ea typeface="Cambria" panose="02040503050406030204" pitchFamily="18" charset="0"/>
              </a:rPr>
              <a:t> </a:t>
            </a:r>
            <a:r>
              <a:rPr lang="en-US" sz="3200" b="1" i="1" dirty="0" err="1" smtClean="0">
                <a:solidFill>
                  <a:srgbClr val="C00000"/>
                </a:solidFill>
                <a:latin typeface="Cambria" panose="02040503050406030204" pitchFamily="18" charset="0"/>
                <a:ea typeface="Cambria" panose="02040503050406030204" pitchFamily="18" charset="0"/>
              </a:rPr>
              <a:t>bệnh</a:t>
            </a:r>
            <a:r>
              <a:rPr lang="en-US" sz="3200" b="1" i="1" dirty="0" smtClean="0">
                <a:solidFill>
                  <a:srgbClr val="C00000"/>
                </a:solidFill>
                <a:latin typeface="Cambria" panose="02040503050406030204" pitchFamily="18" charset="0"/>
                <a:ea typeface="Cambria" panose="02040503050406030204" pitchFamily="18" charset="0"/>
              </a:rPr>
              <a:t> </a:t>
            </a:r>
            <a:r>
              <a:rPr lang="en-US" sz="3200" b="1" i="1" dirty="0" err="1" smtClean="0">
                <a:solidFill>
                  <a:srgbClr val="C00000"/>
                </a:solidFill>
                <a:latin typeface="Cambria" panose="02040503050406030204" pitchFamily="18" charset="0"/>
                <a:ea typeface="Cambria" panose="02040503050406030204" pitchFamily="18" charset="0"/>
              </a:rPr>
              <a:t>tình</a:t>
            </a:r>
            <a:r>
              <a:rPr lang="en-US" sz="3200" b="1" i="1" dirty="0" smtClean="0">
                <a:solidFill>
                  <a:srgbClr val="C00000"/>
                </a:solidFill>
                <a:latin typeface="Cambria" panose="02040503050406030204" pitchFamily="18" charset="0"/>
                <a:ea typeface="Cambria" panose="02040503050406030204" pitchFamily="18" charset="0"/>
              </a:rPr>
              <a:t> </a:t>
            </a:r>
            <a:r>
              <a:rPr lang="en-US" sz="3200" b="1" i="1" dirty="0" err="1" smtClean="0">
                <a:solidFill>
                  <a:srgbClr val="C00000"/>
                </a:solidFill>
                <a:latin typeface="Cambria" panose="02040503050406030204" pitchFamily="18" charset="0"/>
                <a:ea typeface="Cambria" panose="02040503050406030204" pitchFamily="18" charset="0"/>
              </a:rPr>
              <a:t>vẫn</a:t>
            </a:r>
            <a:r>
              <a:rPr lang="en-US" sz="3200" b="1" i="1" dirty="0" smtClean="0">
                <a:solidFill>
                  <a:srgbClr val="C00000"/>
                </a:solidFill>
                <a:latin typeface="Cambria" panose="02040503050406030204" pitchFamily="18" charset="0"/>
                <a:ea typeface="Cambria" panose="02040503050406030204" pitchFamily="18" charset="0"/>
              </a:rPr>
              <a:t> </a:t>
            </a:r>
            <a:r>
              <a:rPr lang="en-US" sz="3200" b="1" i="1" dirty="0" err="1" smtClean="0">
                <a:solidFill>
                  <a:srgbClr val="C00000"/>
                </a:solidFill>
                <a:latin typeface="Cambria" panose="02040503050406030204" pitchFamily="18" charset="0"/>
                <a:ea typeface="Cambria" panose="02040503050406030204" pitchFamily="18" charset="0"/>
              </a:rPr>
              <a:t>không</a:t>
            </a:r>
            <a:r>
              <a:rPr lang="en-US" sz="3200" b="1" i="1" dirty="0" smtClean="0">
                <a:solidFill>
                  <a:srgbClr val="C00000"/>
                </a:solidFill>
                <a:latin typeface="Cambria" panose="02040503050406030204" pitchFamily="18" charset="0"/>
                <a:ea typeface="Cambria" panose="02040503050406030204" pitchFamily="18" charset="0"/>
              </a:rPr>
              <a:t> </a:t>
            </a:r>
            <a:r>
              <a:rPr lang="en-US" sz="3200" b="1" i="1" dirty="0" err="1" smtClean="0">
                <a:solidFill>
                  <a:srgbClr val="C00000"/>
                </a:solidFill>
                <a:latin typeface="Cambria" panose="02040503050406030204" pitchFamily="18" charset="0"/>
                <a:ea typeface="Cambria" panose="02040503050406030204" pitchFamily="18" charset="0"/>
              </a:rPr>
              <a:t>thuyên</a:t>
            </a:r>
            <a:r>
              <a:rPr lang="en-US" sz="3200" b="1" i="1" dirty="0" smtClean="0">
                <a:solidFill>
                  <a:srgbClr val="C00000"/>
                </a:solidFill>
                <a:latin typeface="Cambria" panose="02040503050406030204" pitchFamily="18" charset="0"/>
                <a:ea typeface="Cambria" panose="02040503050406030204" pitchFamily="18" charset="0"/>
              </a:rPr>
              <a:t> </a:t>
            </a:r>
            <a:r>
              <a:rPr lang="en-US" sz="3200" b="1" i="1" dirty="0" err="1" smtClean="0">
                <a:solidFill>
                  <a:srgbClr val="C00000"/>
                </a:solidFill>
                <a:latin typeface="Cambria" panose="02040503050406030204" pitchFamily="18" charset="0"/>
                <a:ea typeface="Cambria" panose="02040503050406030204" pitchFamily="18" charset="0"/>
              </a:rPr>
              <a:t>giảm</a:t>
            </a:r>
            <a:r>
              <a:rPr lang="en-US" sz="3200" b="1" i="1" dirty="0" smtClean="0">
                <a:solidFill>
                  <a:srgbClr val="C00000"/>
                </a:solidFill>
                <a:latin typeface="Cambria" panose="02040503050406030204" pitchFamily="18" charset="0"/>
                <a:ea typeface="Cambria" panose="02040503050406030204" pitchFamily="18" charset="0"/>
              </a:rPr>
              <a:t>.</a:t>
            </a:r>
            <a:endParaRPr lang="en-US" sz="3200" b="1" i="1" dirty="0">
              <a:solidFill>
                <a:srgbClr val="C00000"/>
              </a:solidFill>
              <a:latin typeface="Cambria" panose="02040503050406030204" pitchFamily="18" charset="0"/>
              <a:ea typeface="Cambria" panose="02040503050406030204" pitchFamily="18" charset="0"/>
            </a:endParaRPr>
          </a:p>
        </p:txBody>
      </p:sp>
      <p:sp>
        <p:nvSpPr>
          <p:cNvPr id="5" name="TextBox 4"/>
          <p:cNvSpPr txBox="1"/>
          <p:nvPr/>
        </p:nvSpPr>
        <p:spPr>
          <a:xfrm>
            <a:off x="2998347" y="365760"/>
            <a:ext cx="6195350" cy="584775"/>
          </a:xfrm>
          <a:prstGeom prst="rect">
            <a:avLst/>
          </a:prstGeom>
          <a:noFill/>
        </p:spPr>
        <p:txBody>
          <a:bodyPr wrap="none" rtlCol="0" anchor="ctr" anchorCtr="1">
            <a:spAutoFit/>
          </a:bodyPr>
          <a:lstStyle/>
          <a:p>
            <a:pPr algn="ctr"/>
            <a:r>
              <a:rPr lang="en-US" sz="3200" b="1" dirty="0" err="1" smtClean="0">
                <a:solidFill>
                  <a:srgbClr val="C00000"/>
                </a:solidFill>
                <a:latin typeface="Cambria" panose="02040503050406030204" pitchFamily="18" charset="0"/>
                <a:ea typeface="Cambria" panose="02040503050406030204" pitchFamily="18" charset="0"/>
              </a:rPr>
              <a:t>Tập</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đọc</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Thầy</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cúng</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đi</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bệnh</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viện</a:t>
            </a:r>
            <a:endParaRPr lang="en-US" sz="3200" b="1" dirty="0">
              <a:solidFill>
                <a:srgbClr val="C00000"/>
              </a:solidFill>
              <a:latin typeface="Cambria" panose="02040503050406030204" pitchFamily="18" charset="0"/>
              <a:ea typeface="Cambria" panose="02040503050406030204" pitchFamily="18" charset="0"/>
            </a:endParaRPr>
          </a:p>
        </p:txBody>
      </p:sp>
    </p:spTree>
    <p:custDataLst>
      <p:tags r:id="rId1"/>
    </p:custDataLst>
    <p:extLst>
      <p:ext uri="{BB962C8B-B14F-4D97-AF65-F5344CB8AC3E}">
        <p14:creationId xmlns:p14="http://schemas.microsoft.com/office/powerpoint/2010/main" val="262690408"/>
      </p:ext>
    </p:extLst>
  </p:cSld>
  <p:clrMapOvr>
    <a:masterClrMapping/>
  </p:clrMapOvr>
  <mc:AlternateContent xmlns:mc="http://schemas.openxmlformats.org/markup-compatibility/2006" xmlns:p14="http://schemas.microsoft.com/office/powerpoint/2010/main">
    <mc:Choice Requires="p14">
      <p:transition spd="slow" p14:dur="1300" advTm="71207">
        <p14:pan dir="r"/>
      </p:transition>
    </mc:Choice>
    <mc:Fallback xmlns="">
      <p:transition spd="slow" advTm="71207">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extLst mod="1"/>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sp>
        <p:nvSpPr>
          <p:cNvPr id="3" name="TextBox 2"/>
          <p:cNvSpPr txBox="1"/>
          <p:nvPr/>
        </p:nvSpPr>
        <p:spPr>
          <a:xfrm>
            <a:off x="838200" y="1221723"/>
            <a:ext cx="10515600" cy="1569660"/>
          </a:xfrm>
          <a:prstGeom prst="rect">
            <a:avLst/>
          </a:prstGeom>
          <a:noFill/>
        </p:spPr>
        <p:txBody>
          <a:bodyPr wrap="square" rtlCol="0" anchor="ctr" anchorCtr="0">
            <a:spAutoFit/>
          </a:bodyPr>
          <a:lstStyle/>
          <a:p>
            <a:r>
              <a:rPr lang="en-US" sz="3200" b="1" dirty="0" err="1" smtClean="0">
                <a:solidFill>
                  <a:srgbClr val="0070C0"/>
                </a:solidFill>
                <a:latin typeface="Cambria" panose="02040503050406030204" pitchFamily="18" charset="0"/>
                <a:ea typeface="Cambria" panose="02040503050406030204" pitchFamily="18" charset="0"/>
              </a:rPr>
              <a:t>Tìm</a:t>
            </a:r>
            <a:r>
              <a:rPr lang="en-US" sz="3200" b="1" dirty="0" smtClean="0">
                <a:solidFill>
                  <a:srgbClr val="0070C0"/>
                </a:solidFill>
                <a:latin typeface="Cambria" panose="02040503050406030204" pitchFamily="18" charset="0"/>
                <a:ea typeface="Cambria" panose="02040503050406030204" pitchFamily="18" charset="0"/>
              </a:rPr>
              <a:t> </a:t>
            </a:r>
            <a:r>
              <a:rPr lang="en-US" sz="3200" b="1" dirty="0" err="1" smtClean="0">
                <a:solidFill>
                  <a:srgbClr val="0070C0"/>
                </a:solidFill>
                <a:latin typeface="Cambria" panose="02040503050406030204" pitchFamily="18" charset="0"/>
                <a:ea typeface="Cambria" panose="02040503050406030204" pitchFamily="18" charset="0"/>
              </a:rPr>
              <a:t>hiểu</a:t>
            </a:r>
            <a:r>
              <a:rPr lang="en-US" sz="3200" b="1" dirty="0" smtClean="0">
                <a:solidFill>
                  <a:srgbClr val="0070C0"/>
                </a:solidFill>
                <a:latin typeface="Cambria" panose="02040503050406030204" pitchFamily="18" charset="0"/>
                <a:ea typeface="Cambria" panose="02040503050406030204" pitchFamily="18" charset="0"/>
              </a:rPr>
              <a:t> </a:t>
            </a:r>
            <a:r>
              <a:rPr lang="en-US" sz="3200" b="1" dirty="0" err="1" smtClean="0">
                <a:solidFill>
                  <a:srgbClr val="0070C0"/>
                </a:solidFill>
                <a:latin typeface="Cambria" panose="02040503050406030204" pitchFamily="18" charset="0"/>
                <a:ea typeface="Cambria" panose="02040503050406030204" pitchFamily="18" charset="0"/>
              </a:rPr>
              <a:t>bài</a:t>
            </a:r>
            <a:endParaRPr lang="en-US" sz="3200" b="1" dirty="0" smtClean="0">
              <a:solidFill>
                <a:srgbClr val="0070C0"/>
              </a:solidFill>
              <a:latin typeface="Cambria" panose="02040503050406030204" pitchFamily="18" charset="0"/>
              <a:ea typeface="Cambria" panose="02040503050406030204" pitchFamily="18" charset="0"/>
            </a:endParaRPr>
          </a:p>
          <a:p>
            <a:pPr algn="just"/>
            <a:r>
              <a:rPr lang="en-US" sz="3200" b="1" dirty="0" smtClean="0">
                <a:latin typeface="Cambria" panose="02040503050406030204" pitchFamily="18" charset="0"/>
                <a:ea typeface="Cambria" panose="02040503050406030204" pitchFamily="18" charset="0"/>
              </a:rPr>
              <a:t>3. </a:t>
            </a:r>
            <a:r>
              <a:rPr lang="en-US" sz="3200" b="1" dirty="0" err="1" smtClean="0">
                <a:latin typeface="Cambria" panose="02040503050406030204" pitchFamily="18" charset="0"/>
                <a:ea typeface="Cambria" panose="02040503050406030204" pitchFamily="18" charset="0"/>
              </a:rPr>
              <a:t>Vì</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sao</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bệnh</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sỏi</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thận</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mà</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cụ</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không</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chịu</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mổ</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trốn</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bệnh</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viện</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về</a:t>
            </a:r>
            <a:r>
              <a:rPr lang="en-US" sz="3200" b="1" dirty="0" smtClean="0">
                <a:latin typeface="Cambria" panose="02040503050406030204" pitchFamily="18" charset="0"/>
                <a:ea typeface="Cambria" panose="02040503050406030204" pitchFamily="18" charset="0"/>
              </a:rPr>
              <a:t> </a:t>
            </a:r>
            <a:r>
              <a:rPr lang="en-US" sz="3200" b="1" dirty="0" err="1" smtClean="0">
                <a:latin typeface="Cambria" panose="02040503050406030204" pitchFamily="18" charset="0"/>
                <a:ea typeface="Cambria" panose="02040503050406030204" pitchFamily="18" charset="0"/>
              </a:rPr>
              <a:t>nhà</a:t>
            </a:r>
            <a:r>
              <a:rPr lang="en-US" sz="3200" b="1" dirty="0" smtClean="0">
                <a:latin typeface="Cambria" panose="02040503050406030204" pitchFamily="18" charset="0"/>
                <a:ea typeface="Cambria" panose="02040503050406030204" pitchFamily="18" charset="0"/>
              </a:rPr>
              <a:t>?</a:t>
            </a:r>
            <a:endParaRPr lang="en-US" sz="3200" b="1" dirty="0">
              <a:latin typeface="Cambria" panose="02040503050406030204" pitchFamily="18" charset="0"/>
              <a:ea typeface="Cambria" panose="02040503050406030204" pitchFamily="18" charset="0"/>
            </a:endParaRPr>
          </a:p>
        </p:txBody>
      </p:sp>
      <p:sp>
        <p:nvSpPr>
          <p:cNvPr id="4" name="TextBox 3"/>
          <p:cNvSpPr txBox="1"/>
          <p:nvPr/>
        </p:nvSpPr>
        <p:spPr>
          <a:xfrm>
            <a:off x="838200" y="3062571"/>
            <a:ext cx="10515600" cy="1077218"/>
          </a:xfrm>
          <a:prstGeom prst="rect">
            <a:avLst/>
          </a:prstGeom>
          <a:noFill/>
        </p:spPr>
        <p:txBody>
          <a:bodyPr wrap="square" rtlCol="0" anchor="ctr" anchorCtr="0">
            <a:spAutoFit/>
          </a:bodyPr>
          <a:lstStyle/>
          <a:p>
            <a:pPr marL="457200" indent="-457200" algn="just">
              <a:buFont typeface="Wingdings" panose="05000000000000000000" pitchFamily="2" charset="2"/>
              <a:buChar char="à"/>
            </a:pP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Vì</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cụ</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sợ</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mổ</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và</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không</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tin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bác</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sĩ</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người</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Kinh</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bắt</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được</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con ma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người</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 </a:t>
            </a:r>
            <a:r>
              <a:rPr lang="en-US" sz="3200" b="1" i="1" dirty="0" err="1" smtClean="0">
                <a:solidFill>
                  <a:srgbClr val="C00000"/>
                </a:solidFill>
                <a:latin typeface="Cambria" panose="02040503050406030204" pitchFamily="18" charset="0"/>
                <a:ea typeface="Cambria" panose="02040503050406030204" pitchFamily="18" charset="0"/>
                <a:sym typeface="Wingdings" panose="05000000000000000000" pitchFamily="2" charset="2"/>
              </a:rPr>
              <a:t>Thái</a:t>
            </a:r>
            <a:r>
              <a:rPr lang="en-US" sz="3200" b="1" i="1" dirty="0" smtClean="0">
                <a:solidFill>
                  <a:srgbClr val="C00000"/>
                </a:solidFill>
                <a:latin typeface="Cambria" panose="02040503050406030204" pitchFamily="18" charset="0"/>
                <a:ea typeface="Cambria" panose="02040503050406030204" pitchFamily="18" charset="0"/>
                <a:sym typeface="Wingdings" panose="05000000000000000000" pitchFamily="2" charset="2"/>
              </a:rPr>
              <a:t>.</a:t>
            </a:r>
          </a:p>
        </p:txBody>
      </p:sp>
      <p:sp>
        <p:nvSpPr>
          <p:cNvPr id="5" name="TextBox 4"/>
          <p:cNvSpPr txBox="1"/>
          <p:nvPr/>
        </p:nvSpPr>
        <p:spPr>
          <a:xfrm>
            <a:off x="2998347" y="365760"/>
            <a:ext cx="6195350" cy="584775"/>
          </a:xfrm>
          <a:prstGeom prst="rect">
            <a:avLst/>
          </a:prstGeom>
          <a:noFill/>
        </p:spPr>
        <p:txBody>
          <a:bodyPr wrap="none" rtlCol="0" anchor="ctr" anchorCtr="1">
            <a:spAutoFit/>
          </a:bodyPr>
          <a:lstStyle/>
          <a:p>
            <a:pPr algn="ctr"/>
            <a:r>
              <a:rPr lang="en-US" sz="3200" b="1" dirty="0" err="1" smtClean="0">
                <a:solidFill>
                  <a:srgbClr val="C00000"/>
                </a:solidFill>
                <a:latin typeface="Cambria" panose="02040503050406030204" pitchFamily="18" charset="0"/>
                <a:ea typeface="Cambria" panose="02040503050406030204" pitchFamily="18" charset="0"/>
              </a:rPr>
              <a:t>Tập</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đọc</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Thầy</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cúng</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đi</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bệnh</a:t>
            </a:r>
            <a:r>
              <a:rPr lang="en-US" sz="3200" b="1" dirty="0" smtClean="0">
                <a:solidFill>
                  <a:srgbClr val="C00000"/>
                </a:solidFill>
                <a:latin typeface="Cambria" panose="02040503050406030204" pitchFamily="18" charset="0"/>
                <a:ea typeface="Cambria" panose="02040503050406030204" pitchFamily="18" charset="0"/>
              </a:rPr>
              <a:t> </a:t>
            </a:r>
            <a:r>
              <a:rPr lang="en-US" sz="3200" b="1" dirty="0" err="1" smtClean="0">
                <a:solidFill>
                  <a:srgbClr val="C00000"/>
                </a:solidFill>
                <a:latin typeface="Cambria" panose="02040503050406030204" pitchFamily="18" charset="0"/>
                <a:ea typeface="Cambria" panose="02040503050406030204" pitchFamily="18" charset="0"/>
              </a:rPr>
              <a:t>viện</a:t>
            </a:r>
            <a:endParaRPr lang="en-US" sz="3200" b="1" dirty="0">
              <a:solidFill>
                <a:srgbClr val="C00000"/>
              </a:solidFill>
              <a:latin typeface="Cambria" panose="02040503050406030204" pitchFamily="18" charset="0"/>
              <a:ea typeface="Cambria" panose="02040503050406030204" pitchFamily="18" charset="0"/>
            </a:endParaRPr>
          </a:p>
        </p:txBody>
      </p:sp>
    </p:spTree>
    <p:custDataLst>
      <p:tags r:id="rId1"/>
    </p:custDataLst>
    <p:extLst>
      <p:ext uri="{BB962C8B-B14F-4D97-AF65-F5344CB8AC3E}">
        <p14:creationId xmlns:p14="http://schemas.microsoft.com/office/powerpoint/2010/main" val="4079358307"/>
      </p:ext>
    </p:extLst>
  </p:cSld>
  <p:clrMapOvr>
    <a:masterClrMapping/>
  </p:clrMapOvr>
  <mc:AlternateContent xmlns:mc="http://schemas.openxmlformats.org/markup-compatibility/2006" xmlns:p14="http://schemas.microsoft.com/office/powerpoint/2010/main">
    <mc:Choice Requires="p14">
      <p:transition spd="slow" p14:dur="1300" advTm="31464">
        <p14:pan dir="r"/>
      </p:transition>
    </mc:Choice>
    <mc:Fallback xmlns="">
      <p:transition spd="slow" advTm="31464">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extLst mod="1"/>
</p:sld>
</file>

<file path=ppt/tags/tag1.xml><?xml version="1.0" encoding="utf-8"?>
<p:tagLst xmlns:a="http://schemas.openxmlformats.org/drawingml/2006/main" xmlns:r="http://schemas.openxmlformats.org/officeDocument/2006/relationships" xmlns:p="http://schemas.openxmlformats.org/presentationml/2006/main">
  <p:tag name="TIMING" val="|14.7|3.2|3.9|3.6|10.9|1.9|4.4|1.3|2"/>
</p:tagLst>
</file>

<file path=ppt/tags/tag2.xml><?xml version="1.0" encoding="utf-8"?>
<p:tagLst xmlns:a="http://schemas.openxmlformats.org/drawingml/2006/main" xmlns:r="http://schemas.openxmlformats.org/officeDocument/2006/relationships" xmlns:p="http://schemas.openxmlformats.org/presentationml/2006/main">
  <p:tag name="TIMING" val="|24.7"/>
</p:tagLst>
</file>

<file path=ppt/tags/tag3.xml><?xml version="1.0" encoding="utf-8"?>
<p:tagLst xmlns:a="http://schemas.openxmlformats.org/drawingml/2006/main" xmlns:r="http://schemas.openxmlformats.org/officeDocument/2006/relationships" xmlns:p="http://schemas.openxmlformats.org/presentationml/2006/main">
  <p:tag name="TIMING" val="|22.7"/>
</p:tagLst>
</file>

<file path=ppt/tags/tag4.xml><?xml version="1.0" encoding="utf-8"?>
<p:tagLst xmlns:a="http://schemas.openxmlformats.org/drawingml/2006/main" xmlns:r="http://schemas.openxmlformats.org/officeDocument/2006/relationships" xmlns:p="http://schemas.openxmlformats.org/presentationml/2006/main">
  <p:tag name="TIMING" val="|21.3"/>
</p:tagLst>
</file>

<file path=ppt/tags/tag5.xml><?xml version="1.0" encoding="utf-8"?>
<p:tagLst xmlns:a="http://schemas.openxmlformats.org/drawingml/2006/main" xmlns:r="http://schemas.openxmlformats.org/officeDocument/2006/relationships" xmlns:p="http://schemas.openxmlformats.org/presentationml/2006/main">
  <p:tag name="TIMING" val="|21.3"/>
</p:tagLst>
</file>

<file path=ppt/tags/tag6.xml><?xml version="1.0" encoding="utf-8"?>
<p:tagLst xmlns:a="http://schemas.openxmlformats.org/drawingml/2006/main" xmlns:r="http://schemas.openxmlformats.org/officeDocument/2006/relationships" xmlns:p="http://schemas.openxmlformats.org/presentationml/2006/main">
  <p:tag name="TIMING" val="|9.9|10.5|15|9.4"/>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371</TotalTime>
  <Words>433</Words>
  <Application>Microsoft Office PowerPoint</Application>
  <PresentationFormat>Widescreen</PresentationFormat>
  <Paragraphs>60</Paragraphs>
  <Slides>13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Cambria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Binh Pham</dc:creator>
  <cp:lastModifiedBy>Binh Pham</cp:lastModifiedBy>
  <cp:revision>80</cp:revision>
  <dcterms:created xsi:type="dcterms:W3CDTF">2021-11-12T18:13:01Z</dcterms:created>
  <dcterms:modified xsi:type="dcterms:W3CDTF">2021-12-12T04:05:32Z</dcterms:modified>
</cp:coreProperties>
</file>